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1" r:id="rId5"/>
  </p:sldMasterIdLst>
  <p:notesMasterIdLst>
    <p:notesMasterId r:id="rId18"/>
  </p:notesMasterIdLst>
  <p:sldIdLst>
    <p:sldId id="256" r:id="rId6"/>
    <p:sldId id="280" r:id="rId7"/>
    <p:sldId id="269" r:id="rId8"/>
    <p:sldId id="272" r:id="rId9"/>
    <p:sldId id="302" r:id="rId10"/>
    <p:sldId id="278" r:id="rId11"/>
    <p:sldId id="273" r:id="rId12"/>
    <p:sldId id="301" r:id="rId13"/>
    <p:sldId id="275" r:id="rId14"/>
    <p:sldId id="299" r:id="rId15"/>
    <p:sldId id="300" r:id="rId16"/>
    <p:sldId id="297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C77C3-955E-45D4-8E2C-26E26854FFC1}" v="23" dt="2026-09-22T14:08:15.5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369" autoAdjust="0"/>
  </p:normalViewPr>
  <p:slideViewPr>
    <p:cSldViewPr snapToGrid="0">
      <p:cViewPr varScale="1">
        <p:scale>
          <a:sx n="94" d="100"/>
          <a:sy n="94" d="100"/>
        </p:scale>
        <p:origin x="11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Berg" userId="4d2dd872-750d-478f-b8de-bf356ccf5fbc" providerId="ADAL" clId="{33D64AF4-3D39-4039-9C9A-15245AD6A3B2}"/>
    <pc:docChg chg="undo custSel addSld delSld modSld sldOrd">
      <pc:chgData name="Marianne Berg" userId="4d2dd872-750d-478f-b8de-bf356ccf5fbc" providerId="ADAL" clId="{33D64AF4-3D39-4039-9C9A-15245AD6A3B2}" dt="2026-09-22T15:27:14.189" v="1564" actId="207"/>
      <pc:docMkLst>
        <pc:docMk/>
      </pc:docMkLst>
      <pc:sldChg chg="modSp mod">
        <pc:chgData name="Marianne Berg" userId="4d2dd872-750d-478f-b8de-bf356ccf5fbc" providerId="ADAL" clId="{33D64AF4-3D39-4039-9C9A-15245AD6A3B2}" dt="2026-09-16T12:32:37.129" v="39" actId="20577"/>
        <pc:sldMkLst>
          <pc:docMk/>
          <pc:sldMk cId="833888993" sldId="256"/>
        </pc:sldMkLst>
        <pc:spChg chg="mod">
          <ac:chgData name="Marianne Berg" userId="4d2dd872-750d-478f-b8de-bf356ccf5fbc" providerId="ADAL" clId="{33D64AF4-3D39-4039-9C9A-15245AD6A3B2}" dt="2026-09-16T12:32:37.129" v="39" actId="20577"/>
          <ac:spMkLst>
            <pc:docMk/>
            <pc:sldMk cId="833888993" sldId="256"/>
            <ac:spMk id="3" creationId="{044441EF-4B59-B6AC-7C62-C5042C2B8696}"/>
          </ac:spMkLst>
        </pc:spChg>
      </pc:sldChg>
      <pc:sldChg chg="del ord">
        <pc:chgData name="Marianne Berg" userId="4d2dd872-750d-478f-b8de-bf356ccf5fbc" providerId="ADAL" clId="{33D64AF4-3D39-4039-9C9A-15245AD6A3B2}" dt="2026-09-22T15:00:03.360" v="1455" actId="47"/>
        <pc:sldMkLst>
          <pc:docMk/>
          <pc:sldMk cId="0" sldId="257"/>
        </pc:sldMkLst>
      </pc:sldChg>
      <pc:sldChg chg="addSp delSp modSp mod">
        <pc:chgData name="Marianne Berg" userId="4d2dd872-750d-478f-b8de-bf356ccf5fbc" providerId="ADAL" clId="{33D64AF4-3D39-4039-9C9A-15245AD6A3B2}" dt="2026-09-21T10:29:42.530" v="973" actId="14100"/>
        <pc:sldMkLst>
          <pc:docMk/>
          <pc:sldMk cId="2498872735" sldId="269"/>
        </pc:sldMkLst>
        <pc:spChg chg="del mod">
          <ac:chgData name="Marianne Berg" userId="4d2dd872-750d-478f-b8de-bf356ccf5fbc" providerId="ADAL" clId="{33D64AF4-3D39-4039-9C9A-15245AD6A3B2}" dt="2026-09-21T10:29:30.878" v="971" actId="478"/>
          <ac:spMkLst>
            <pc:docMk/>
            <pc:sldMk cId="2498872735" sldId="269"/>
            <ac:spMk id="3" creationId="{A9F320E0-5999-7619-69A5-A2704E5B967E}"/>
          </ac:spMkLst>
        </pc:spChg>
        <pc:spChg chg="add del mod">
          <ac:chgData name="Marianne Berg" userId="4d2dd872-750d-478f-b8de-bf356ccf5fbc" providerId="ADAL" clId="{33D64AF4-3D39-4039-9C9A-15245AD6A3B2}" dt="2026-09-21T10:29:38.587" v="972" actId="478"/>
          <ac:spMkLst>
            <pc:docMk/>
            <pc:sldMk cId="2498872735" sldId="269"/>
            <ac:spMk id="4" creationId="{94E6366A-539C-5E62-3175-86CEECC4F537}"/>
          </ac:spMkLst>
        </pc:spChg>
        <pc:picChg chg="mod">
          <ac:chgData name="Marianne Berg" userId="4d2dd872-750d-478f-b8de-bf356ccf5fbc" providerId="ADAL" clId="{33D64AF4-3D39-4039-9C9A-15245AD6A3B2}" dt="2026-09-21T09:48:56.001" v="961" actId="1076"/>
          <ac:picMkLst>
            <pc:docMk/>
            <pc:sldMk cId="2498872735" sldId="269"/>
            <ac:picMk id="7" creationId="{BDB664C4-6AF3-D31D-11B3-D43286F23A58}"/>
          </ac:picMkLst>
        </pc:picChg>
        <pc:picChg chg="add mod">
          <ac:chgData name="Marianne Berg" userId="4d2dd872-750d-478f-b8de-bf356ccf5fbc" providerId="ADAL" clId="{33D64AF4-3D39-4039-9C9A-15245AD6A3B2}" dt="2026-09-21T10:29:42.530" v="973" actId="14100"/>
          <ac:picMkLst>
            <pc:docMk/>
            <pc:sldMk cId="2498872735" sldId="269"/>
            <ac:picMk id="1026" creationId="{45C4633C-93EB-6B37-5631-CDC03217F247}"/>
          </ac:picMkLst>
        </pc:picChg>
      </pc:sldChg>
      <pc:sldChg chg="modSp mod">
        <pc:chgData name="Marianne Berg" userId="4d2dd872-750d-478f-b8de-bf356ccf5fbc" providerId="ADAL" clId="{33D64AF4-3D39-4039-9C9A-15245AD6A3B2}" dt="2026-09-22T14:08:21.256" v="1381" actId="5793"/>
        <pc:sldMkLst>
          <pc:docMk/>
          <pc:sldMk cId="3084470230" sldId="272"/>
        </pc:sldMkLst>
        <pc:spChg chg="mod">
          <ac:chgData name="Marianne Berg" userId="4d2dd872-750d-478f-b8de-bf356ccf5fbc" providerId="ADAL" clId="{33D64AF4-3D39-4039-9C9A-15245AD6A3B2}" dt="2026-09-21T10:32:12.328" v="988" actId="20577"/>
          <ac:spMkLst>
            <pc:docMk/>
            <pc:sldMk cId="3084470230" sldId="272"/>
            <ac:spMk id="2" creationId="{48B6CBE1-9CA2-FD18-6099-1AB7315330AF}"/>
          </ac:spMkLst>
        </pc:spChg>
        <pc:spChg chg="mod">
          <ac:chgData name="Marianne Berg" userId="4d2dd872-750d-478f-b8de-bf356ccf5fbc" providerId="ADAL" clId="{33D64AF4-3D39-4039-9C9A-15245AD6A3B2}" dt="2026-09-22T14:08:21.256" v="1381" actId="5793"/>
          <ac:spMkLst>
            <pc:docMk/>
            <pc:sldMk cId="3084470230" sldId="272"/>
            <ac:spMk id="3" creationId="{D14B5131-6B02-E510-0DCC-76505E98885F}"/>
          </ac:spMkLst>
        </pc:spChg>
      </pc:sldChg>
      <pc:sldChg chg="modSp mod ord">
        <pc:chgData name="Marianne Berg" userId="4d2dd872-750d-478f-b8de-bf356ccf5fbc" providerId="ADAL" clId="{33D64AF4-3D39-4039-9C9A-15245AD6A3B2}" dt="2026-09-21T10:36:25.633" v="1041" actId="20577"/>
        <pc:sldMkLst>
          <pc:docMk/>
          <pc:sldMk cId="731204827" sldId="273"/>
        </pc:sldMkLst>
        <pc:spChg chg="mod">
          <ac:chgData name="Marianne Berg" userId="4d2dd872-750d-478f-b8de-bf356ccf5fbc" providerId="ADAL" clId="{33D64AF4-3D39-4039-9C9A-15245AD6A3B2}" dt="2026-09-21T10:36:25.633" v="1041" actId="20577"/>
          <ac:spMkLst>
            <pc:docMk/>
            <pc:sldMk cId="731204827" sldId="273"/>
            <ac:spMk id="3" creationId="{D14B5131-6B02-E510-0DCC-76505E98885F}"/>
          </ac:spMkLst>
        </pc:spChg>
      </pc:sldChg>
      <pc:sldChg chg="modSp mod ord">
        <pc:chgData name="Marianne Berg" userId="4d2dd872-750d-478f-b8de-bf356ccf5fbc" providerId="ADAL" clId="{33D64AF4-3D39-4039-9C9A-15245AD6A3B2}" dt="2026-09-22T15:02:25.217" v="1477" actId="20577"/>
        <pc:sldMkLst>
          <pc:docMk/>
          <pc:sldMk cId="2349890901" sldId="275"/>
        </pc:sldMkLst>
        <pc:spChg chg="mod">
          <ac:chgData name="Marianne Berg" userId="4d2dd872-750d-478f-b8de-bf356ccf5fbc" providerId="ADAL" clId="{33D64AF4-3D39-4039-9C9A-15245AD6A3B2}" dt="2026-09-22T15:02:25.217" v="1477" actId="20577"/>
          <ac:spMkLst>
            <pc:docMk/>
            <pc:sldMk cId="2349890901" sldId="275"/>
            <ac:spMk id="2" creationId="{48B6CBE1-9CA2-FD18-6099-1AB7315330AF}"/>
          </ac:spMkLst>
        </pc:spChg>
        <pc:spChg chg="mod">
          <ac:chgData name="Marianne Berg" userId="4d2dd872-750d-478f-b8de-bf356ccf5fbc" providerId="ADAL" clId="{33D64AF4-3D39-4039-9C9A-15245AD6A3B2}" dt="2026-09-22T15:02:11.063" v="1458" actId="20577"/>
          <ac:spMkLst>
            <pc:docMk/>
            <pc:sldMk cId="2349890901" sldId="275"/>
            <ac:spMk id="3" creationId="{D14B5131-6B02-E510-0DCC-76505E98885F}"/>
          </ac:spMkLst>
        </pc:spChg>
      </pc:sldChg>
      <pc:sldChg chg="modSp mod ord">
        <pc:chgData name="Marianne Berg" userId="4d2dd872-750d-478f-b8de-bf356ccf5fbc" providerId="ADAL" clId="{33D64AF4-3D39-4039-9C9A-15245AD6A3B2}" dt="2026-09-22T14:13:21.810" v="1454" actId="20577"/>
        <pc:sldMkLst>
          <pc:docMk/>
          <pc:sldMk cId="849193441" sldId="278"/>
        </pc:sldMkLst>
        <pc:spChg chg="mod">
          <ac:chgData name="Marianne Berg" userId="4d2dd872-750d-478f-b8de-bf356ccf5fbc" providerId="ADAL" clId="{33D64AF4-3D39-4039-9C9A-15245AD6A3B2}" dt="2026-09-22T14:13:17.492" v="1451" actId="5793"/>
          <ac:spMkLst>
            <pc:docMk/>
            <pc:sldMk cId="849193441" sldId="278"/>
            <ac:spMk id="2" creationId="{48B6CBE1-9CA2-FD18-6099-1AB7315330AF}"/>
          </ac:spMkLst>
        </pc:spChg>
        <pc:spChg chg="mod">
          <ac:chgData name="Marianne Berg" userId="4d2dd872-750d-478f-b8de-bf356ccf5fbc" providerId="ADAL" clId="{33D64AF4-3D39-4039-9C9A-15245AD6A3B2}" dt="2026-09-22T14:13:21.810" v="1454" actId="20577"/>
          <ac:spMkLst>
            <pc:docMk/>
            <pc:sldMk cId="849193441" sldId="278"/>
            <ac:spMk id="3" creationId="{D14B5131-6B02-E510-0DCC-76505E98885F}"/>
          </ac:spMkLst>
        </pc:spChg>
      </pc:sldChg>
      <pc:sldChg chg="modSp mod">
        <pc:chgData name="Marianne Berg" userId="4d2dd872-750d-478f-b8de-bf356ccf5fbc" providerId="ADAL" clId="{33D64AF4-3D39-4039-9C9A-15245AD6A3B2}" dt="2026-09-22T15:03:49.653" v="1501" actId="20577"/>
        <pc:sldMkLst>
          <pc:docMk/>
          <pc:sldMk cId="2579486399" sldId="297"/>
        </pc:sldMkLst>
        <pc:spChg chg="mod">
          <ac:chgData name="Marianne Berg" userId="4d2dd872-750d-478f-b8de-bf356ccf5fbc" providerId="ADAL" clId="{33D64AF4-3D39-4039-9C9A-15245AD6A3B2}" dt="2026-09-22T15:03:49.653" v="1501" actId="20577"/>
          <ac:spMkLst>
            <pc:docMk/>
            <pc:sldMk cId="2579486399" sldId="297"/>
            <ac:spMk id="3" creationId="{D14B5131-6B02-E510-0DCC-76505E98885F}"/>
          </ac:spMkLst>
        </pc:spChg>
        <pc:spChg chg="mod">
          <ac:chgData name="Marianne Berg" userId="4d2dd872-750d-478f-b8de-bf356ccf5fbc" providerId="ADAL" clId="{33D64AF4-3D39-4039-9C9A-15245AD6A3B2}" dt="2026-09-16T14:18:13.609" v="115" actId="20577"/>
          <ac:spMkLst>
            <pc:docMk/>
            <pc:sldMk cId="2579486399" sldId="297"/>
            <ac:spMk id="9" creationId="{D0954C08-AA50-2FC6-D777-B0C2F398C60D}"/>
          </ac:spMkLst>
        </pc:spChg>
        <pc:spChg chg="mod">
          <ac:chgData name="Marianne Berg" userId="4d2dd872-750d-478f-b8de-bf356ccf5fbc" providerId="ADAL" clId="{33D64AF4-3D39-4039-9C9A-15245AD6A3B2}" dt="2026-09-16T14:18:34.970" v="140" actId="20577"/>
          <ac:spMkLst>
            <pc:docMk/>
            <pc:sldMk cId="2579486399" sldId="297"/>
            <ac:spMk id="12" creationId="{337C8194-AE8E-BB8A-8043-77128F760E05}"/>
          </ac:spMkLst>
        </pc:spChg>
      </pc:sldChg>
      <pc:sldChg chg="del">
        <pc:chgData name="Marianne Berg" userId="4d2dd872-750d-478f-b8de-bf356ccf5fbc" providerId="ADAL" clId="{33D64AF4-3D39-4039-9C9A-15245AD6A3B2}" dt="2026-09-22T06:26:14.110" v="1345" actId="47"/>
        <pc:sldMkLst>
          <pc:docMk/>
          <pc:sldMk cId="3382398138" sldId="298"/>
        </pc:sldMkLst>
      </pc:sldChg>
      <pc:sldChg chg="addSp delSp modSp new mod">
        <pc:chgData name="Marianne Berg" userId="4d2dd872-750d-478f-b8de-bf356ccf5fbc" providerId="ADAL" clId="{33D64AF4-3D39-4039-9C9A-15245AD6A3B2}" dt="2026-09-22T15:27:14.189" v="1564" actId="207"/>
        <pc:sldMkLst>
          <pc:docMk/>
          <pc:sldMk cId="3302825490" sldId="299"/>
        </pc:sldMkLst>
        <pc:spChg chg="mod">
          <ac:chgData name="Marianne Berg" userId="4d2dd872-750d-478f-b8de-bf356ccf5fbc" providerId="ADAL" clId="{33D64AF4-3D39-4039-9C9A-15245AD6A3B2}" dt="2026-09-17T06:32:06.782" v="285" actId="20577"/>
          <ac:spMkLst>
            <pc:docMk/>
            <pc:sldMk cId="3302825490" sldId="299"/>
            <ac:spMk id="2" creationId="{12EE8A7C-FEB4-8491-B003-E18E5B0D0249}"/>
          </ac:spMkLst>
        </pc:spChg>
        <pc:spChg chg="mod">
          <ac:chgData name="Marianne Berg" userId="4d2dd872-750d-478f-b8de-bf356ccf5fbc" providerId="ADAL" clId="{33D64AF4-3D39-4039-9C9A-15245AD6A3B2}" dt="2026-09-22T15:27:14.189" v="1564" actId="207"/>
          <ac:spMkLst>
            <pc:docMk/>
            <pc:sldMk cId="3302825490" sldId="299"/>
            <ac:spMk id="3" creationId="{07032915-23AA-8A20-2E55-6D91BD58657F}"/>
          </ac:spMkLst>
        </pc:spChg>
        <pc:spChg chg="add mod">
          <ac:chgData name="Marianne Berg" userId="4d2dd872-750d-478f-b8de-bf356ccf5fbc" providerId="ADAL" clId="{33D64AF4-3D39-4039-9C9A-15245AD6A3B2}" dt="2026-09-17T10:48:55.442" v="923" actId="1038"/>
          <ac:spMkLst>
            <pc:docMk/>
            <pc:sldMk cId="3302825490" sldId="299"/>
            <ac:spMk id="5" creationId="{394F672B-1EED-DBE0-9DC4-EC6CF5AC381A}"/>
          </ac:spMkLst>
        </pc:spChg>
        <pc:spChg chg="add mod">
          <ac:chgData name="Marianne Berg" userId="4d2dd872-750d-478f-b8de-bf356ccf5fbc" providerId="ADAL" clId="{33D64AF4-3D39-4039-9C9A-15245AD6A3B2}" dt="2026-09-17T10:49:08.262" v="926" actId="14100"/>
          <ac:spMkLst>
            <pc:docMk/>
            <pc:sldMk cId="3302825490" sldId="299"/>
            <ac:spMk id="7" creationId="{3A604424-CB6F-0BCD-CFF3-E74A1DB6A582}"/>
          </ac:spMkLst>
        </pc:spChg>
      </pc:sldChg>
      <pc:sldChg chg="modSp new mod">
        <pc:chgData name="Marianne Berg" userId="4d2dd872-750d-478f-b8de-bf356ccf5fbc" providerId="ADAL" clId="{33D64AF4-3D39-4039-9C9A-15245AD6A3B2}" dt="2026-09-17T08:13:10.846" v="849" actId="20577"/>
        <pc:sldMkLst>
          <pc:docMk/>
          <pc:sldMk cId="2051976687" sldId="300"/>
        </pc:sldMkLst>
        <pc:spChg chg="mod">
          <ac:chgData name="Marianne Berg" userId="4d2dd872-750d-478f-b8de-bf356ccf5fbc" providerId="ADAL" clId="{33D64AF4-3D39-4039-9C9A-15245AD6A3B2}" dt="2026-09-17T06:33:46.062" v="488" actId="20577"/>
          <ac:spMkLst>
            <pc:docMk/>
            <pc:sldMk cId="2051976687" sldId="300"/>
            <ac:spMk id="2" creationId="{5BE16A29-83F5-B29D-C55A-06E724199725}"/>
          </ac:spMkLst>
        </pc:spChg>
        <pc:spChg chg="mod">
          <ac:chgData name="Marianne Berg" userId="4d2dd872-750d-478f-b8de-bf356ccf5fbc" providerId="ADAL" clId="{33D64AF4-3D39-4039-9C9A-15245AD6A3B2}" dt="2026-09-17T08:13:10.846" v="849" actId="20577"/>
          <ac:spMkLst>
            <pc:docMk/>
            <pc:sldMk cId="2051976687" sldId="300"/>
            <ac:spMk id="3" creationId="{0A7DB606-DC9A-C7B3-BF0D-CB476506B30B}"/>
          </ac:spMkLst>
        </pc:spChg>
      </pc:sldChg>
      <pc:sldChg chg="modSp new mod ord">
        <pc:chgData name="Marianne Berg" userId="4d2dd872-750d-478f-b8de-bf356ccf5fbc" providerId="ADAL" clId="{33D64AF4-3D39-4039-9C9A-15245AD6A3B2}" dt="2026-09-21T10:31:43.047" v="977"/>
        <pc:sldMkLst>
          <pc:docMk/>
          <pc:sldMk cId="303226991" sldId="301"/>
        </pc:sldMkLst>
        <pc:spChg chg="mod">
          <ac:chgData name="Marianne Berg" userId="4d2dd872-750d-478f-b8de-bf356ccf5fbc" providerId="ADAL" clId="{33D64AF4-3D39-4039-9C9A-15245AD6A3B2}" dt="2026-09-17T08:10:49.838" v="741" actId="20577"/>
          <ac:spMkLst>
            <pc:docMk/>
            <pc:sldMk cId="303226991" sldId="301"/>
            <ac:spMk id="2" creationId="{5A136377-3BF9-2746-5783-4D7F7DDBEE70}"/>
          </ac:spMkLst>
        </pc:spChg>
        <pc:spChg chg="mod">
          <ac:chgData name="Marianne Berg" userId="4d2dd872-750d-478f-b8de-bf356ccf5fbc" providerId="ADAL" clId="{33D64AF4-3D39-4039-9C9A-15245AD6A3B2}" dt="2026-09-17T08:12:08.169" v="815" actId="20577"/>
          <ac:spMkLst>
            <pc:docMk/>
            <pc:sldMk cId="303226991" sldId="301"/>
            <ac:spMk id="3" creationId="{B11F8141-B14B-C5DA-F02D-ACC6F67B1A3B}"/>
          </ac:spMkLst>
        </pc:spChg>
      </pc:sldChg>
      <pc:sldChg chg="modSp new mod ord">
        <pc:chgData name="Marianne Berg" userId="4d2dd872-750d-478f-b8de-bf356ccf5fbc" providerId="ADAL" clId="{33D64AF4-3D39-4039-9C9A-15245AD6A3B2}" dt="2026-09-22T14:10:33.343" v="1433" actId="20577"/>
        <pc:sldMkLst>
          <pc:docMk/>
          <pc:sldMk cId="452325550" sldId="302"/>
        </pc:sldMkLst>
        <pc:spChg chg="mod">
          <ac:chgData name="Marianne Berg" userId="4d2dd872-750d-478f-b8de-bf356ccf5fbc" providerId="ADAL" clId="{33D64AF4-3D39-4039-9C9A-15245AD6A3B2}" dt="2026-09-21T12:02:54.408" v="1072" actId="20577"/>
          <ac:spMkLst>
            <pc:docMk/>
            <pc:sldMk cId="452325550" sldId="302"/>
            <ac:spMk id="2" creationId="{2C730221-B4B0-0177-317A-1B09A0CB46F0}"/>
          </ac:spMkLst>
        </pc:spChg>
        <pc:spChg chg="mod">
          <ac:chgData name="Marianne Berg" userId="4d2dd872-750d-478f-b8de-bf356ccf5fbc" providerId="ADAL" clId="{33D64AF4-3D39-4039-9C9A-15245AD6A3B2}" dt="2026-09-22T14:10:33.343" v="1433" actId="20577"/>
          <ac:spMkLst>
            <pc:docMk/>
            <pc:sldMk cId="452325550" sldId="302"/>
            <ac:spMk id="3" creationId="{4A84DD6A-74EF-8228-CF24-5E621C4E9FCF}"/>
          </ac:spMkLst>
        </pc:spChg>
      </pc:sldChg>
      <pc:sldMasterChg chg="delSldLayout">
        <pc:chgData name="Marianne Berg" userId="4d2dd872-750d-478f-b8de-bf356ccf5fbc" providerId="ADAL" clId="{33D64AF4-3D39-4039-9C9A-15245AD6A3B2}" dt="2026-09-22T15:00:03.360" v="1455" actId="47"/>
        <pc:sldMasterMkLst>
          <pc:docMk/>
          <pc:sldMasterMk cId="1333081315" sldId="2147483660"/>
        </pc:sldMasterMkLst>
        <pc:sldLayoutChg chg="del">
          <pc:chgData name="Marianne Berg" userId="4d2dd872-750d-478f-b8de-bf356ccf5fbc" providerId="ADAL" clId="{33D64AF4-3D39-4039-9C9A-15245AD6A3B2}" dt="2026-09-22T15:00:03.360" v="1455" actId="47"/>
          <pc:sldLayoutMkLst>
            <pc:docMk/>
            <pc:sldMasterMk cId="1333081315" sldId="2147483660"/>
            <pc:sldLayoutMk cId="4001478018" sldId="2147483711"/>
          </pc:sldLayoutMkLst>
        </pc:sldLayoutChg>
      </pc:sldMasterChg>
    </pc:docChg>
  </pc:docChgLst>
  <pc:docChgLst>
    <pc:chgData name="Ingvild Sørensen" userId="S::ingvild.sorensen@skole.rogfk.no::73f5effa-6339-4d54-8c50-505a3baa2d5a" providerId="AD" clId="Web-{8A01B5D6-CF6A-A831-B6C5-C90DCEF0C4FD}"/>
    <pc:docChg chg="modSld">
      <pc:chgData name="Ingvild Sørensen" userId="S::ingvild.sorensen@skole.rogfk.no::73f5effa-6339-4d54-8c50-505a3baa2d5a" providerId="AD" clId="Web-{8A01B5D6-CF6A-A831-B6C5-C90DCEF0C4FD}" dt="2026-09-21T06:15:42.156" v="0" actId="20577"/>
      <pc:docMkLst>
        <pc:docMk/>
      </pc:docMkLst>
      <pc:sldChg chg="modSp">
        <pc:chgData name="Ingvild Sørensen" userId="S::ingvild.sorensen@skole.rogfk.no::73f5effa-6339-4d54-8c50-505a3baa2d5a" providerId="AD" clId="Web-{8A01B5D6-CF6A-A831-B6C5-C90DCEF0C4FD}" dt="2026-09-21T06:15:42.156" v="0" actId="20577"/>
        <pc:sldMkLst>
          <pc:docMk/>
          <pc:sldMk cId="303226991" sldId="301"/>
        </pc:sldMkLst>
        <pc:spChg chg="mod">
          <ac:chgData name="Ingvild Sørensen" userId="S::ingvild.sorensen@skole.rogfk.no::73f5effa-6339-4d54-8c50-505a3baa2d5a" providerId="AD" clId="Web-{8A01B5D6-CF6A-A831-B6C5-C90DCEF0C4FD}" dt="2026-09-21T06:15:42.156" v="0" actId="20577"/>
          <ac:spMkLst>
            <pc:docMk/>
            <pc:sldMk cId="303226991" sldId="301"/>
            <ac:spMk id="3" creationId="{B11F8141-B14B-C5DA-F02D-ACC6F67B1A3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604099-BA51-459D-8A7D-437F8EBCD9A0}" type="datetimeFigureOut">
              <a:t>25.09.2026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ECAA2-16FD-4ED5-8B40-17834B9DCDA6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659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Spenstig mangfold – flagg over </a:t>
            </a:r>
            <a:r>
              <a:rPr lang="nb-NO" dirty="0" err="1"/>
              <a:t>katina</a:t>
            </a:r>
            <a:r>
              <a:rPr lang="nb-NO" dirty="0"/>
              <a:t> – et for hver nasjonalitet</a:t>
            </a:r>
          </a:p>
          <a:p>
            <a:endParaRPr lang="nb-NO" dirty="0"/>
          </a:p>
          <a:p>
            <a:r>
              <a:rPr lang="nb-NO" dirty="0"/>
              <a:t>Vokser som menneske av å være en del av vårt fellesskap – på så mange vis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ECAA2-16FD-4ED5-8B40-17834B9DCDA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731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ECAA2-16FD-4ED5-8B40-17834B9DCDA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2041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ECAA2-16FD-4ED5-8B40-17834B9DCDA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79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7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6.png"/><Relationship Id="rId2" Type="http://schemas.openxmlformats.org/officeDocument/2006/relationships/video" Target="../media/media1.mp4"/><Relationship Id="rId16" Type="http://schemas.openxmlformats.org/officeDocument/2006/relationships/image" Target="../media/image3.sv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5.png"/><Relationship Id="rId5" Type="http://schemas.microsoft.com/office/2007/relationships/media" Target="../media/media3.mp4"/><Relationship Id="rId15" Type="http://schemas.openxmlformats.org/officeDocument/2006/relationships/image" Target="../media/image2.svg"/><Relationship Id="rId10" Type="http://schemas.openxmlformats.org/officeDocument/2006/relationships/image" Target="../media/image4.png"/><Relationship Id="rId4" Type="http://schemas.openxmlformats.org/officeDocument/2006/relationships/video" Target="../media/media2.mp4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1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video" Target="../media/media7.mp4"/><Relationship Id="rId13" Type="http://schemas.openxmlformats.org/officeDocument/2006/relationships/image" Target="../media/image10.png"/><Relationship Id="rId3" Type="http://schemas.microsoft.com/office/2007/relationships/media" Target="../media/media5.mp4"/><Relationship Id="rId7" Type="http://schemas.microsoft.com/office/2007/relationships/media" Target="../media/media7.mp4"/><Relationship Id="rId12" Type="http://schemas.openxmlformats.org/officeDocument/2006/relationships/image" Target="../media/image9.png"/><Relationship Id="rId2" Type="http://schemas.openxmlformats.org/officeDocument/2006/relationships/video" Target="../media/media3.mp4"/><Relationship Id="rId16" Type="http://schemas.openxmlformats.org/officeDocument/2006/relationships/image" Target="../media/image3.svg"/><Relationship Id="rId1" Type="http://schemas.microsoft.com/office/2007/relationships/media" Target="../media/media3.mp4"/><Relationship Id="rId6" Type="http://schemas.openxmlformats.org/officeDocument/2006/relationships/video" Target="../media/media6.mp4"/><Relationship Id="rId11" Type="http://schemas.openxmlformats.org/officeDocument/2006/relationships/image" Target="../media/image8.png"/><Relationship Id="rId5" Type="http://schemas.microsoft.com/office/2007/relationships/media" Target="../media/media6.mp4"/><Relationship Id="rId15" Type="http://schemas.openxmlformats.org/officeDocument/2006/relationships/image" Target="../media/image2.svg"/><Relationship Id="rId10" Type="http://schemas.openxmlformats.org/officeDocument/2006/relationships/image" Target="../media/image6.png"/><Relationship Id="rId4" Type="http://schemas.openxmlformats.org/officeDocument/2006/relationships/video" Target="../media/media5.mp4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1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video" Target="../media/media7.mp4"/><Relationship Id="rId13" Type="http://schemas.openxmlformats.org/officeDocument/2006/relationships/image" Target="../media/image20.png"/><Relationship Id="rId3" Type="http://schemas.microsoft.com/office/2007/relationships/media" Target="../media/media6.mp4"/><Relationship Id="rId7" Type="http://schemas.microsoft.com/office/2007/relationships/media" Target="../media/media7.mp4"/><Relationship Id="rId12" Type="http://schemas.openxmlformats.org/officeDocument/2006/relationships/image" Target="../media/image19.png"/><Relationship Id="rId2" Type="http://schemas.openxmlformats.org/officeDocument/2006/relationships/video" Target="../media/media3.mp4"/><Relationship Id="rId16" Type="http://schemas.openxmlformats.org/officeDocument/2006/relationships/image" Target="../media/image3.svg"/><Relationship Id="rId1" Type="http://schemas.microsoft.com/office/2007/relationships/media" Target="../media/media3.mp4"/><Relationship Id="rId6" Type="http://schemas.openxmlformats.org/officeDocument/2006/relationships/video" Target="../media/media5.mp4"/><Relationship Id="rId11" Type="http://schemas.openxmlformats.org/officeDocument/2006/relationships/image" Target="../media/image18.png"/><Relationship Id="rId5" Type="http://schemas.microsoft.com/office/2007/relationships/media" Target="../media/media5.mp4"/><Relationship Id="rId15" Type="http://schemas.openxmlformats.org/officeDocument/2006/relationships/image" Target="../media/image2.svg"/><Relationship Id="rId10" Type="http://schemas.openxmlformats.org/officeDocument/2006/relationships/image" Target="../media/image17.png"/><Relationship Id="rId4" Type="http://schemas.openxmlformats.org/officeDocument/2006/relationships/video" Target="../media/media6.mp4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1.sv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video" Target="../media/media6.mp4"/><Relationship Id="rId13" Type="http://schemas.openxmlformats.org/officeDocument/2006/relationships/image" Target="../media/image9.png"/><Relationship Id="rId3" Type="http://schemas.microsoft.com/office/2007/relationships/media" Target="../media/media9.mp4"/><Relationship Id="rId7" Type="http://schemas.microsoft.com/office/2007/relationships/media" Target="../media/media6.mp4"/><Relationship Id="rId12" Type="http://schemas.openxmlformats.org/officeDocument/2006/relationships/image" Target="../media/image23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video" Target="../media/media10.mp4"/><Relationship Id="rId11" Type="http://schemas.openxmlformats.org/officeDocument/2006/relationships/image" Target="../media/image22.png"/><Relationship Id="rId5" Type="http://schemas.microsoft.com/office/2007/relationships/media" Target="../media/media10.mp4"/><Relationship Id="rId10" Type="http://schemas.openxmlformats.org/officeDocument/2006/relationships/image" Target="../media/image21.png"/><Relationship Id="rId4" Type="http://schemas.openxmlformats.org/officeDocument/2006/relationships/video" Target="../media/media9.mp4"/><Relationship Id="rId9" Type="http://schemas.openxmlformats.org/officeDocument/2006/relationships/slideMaster" Target="../slideMasters/slideMaster2.xml"/><Relationship Id="rId14" Type="http://schemas.openxmlformats.org/officeDocument/2006/relationships/image" Target="../media/image2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6E3516-4AB2-CF9C-84B2-E40754D61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3E5631B-72F8-27A5-5E26-0B88FF269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16CC59-A08B-0EE6-8252-63D44A03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EF6C31-65E2-14C2-7188-94C992A2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9D578E-8099-76C8-CF3E-099CD527C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657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150839-6956-A4DC-513B-E95652F86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FF4853-A9CA-070F-7F6C-BF4F40EC5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FB6CF97-3EEF-D0DA-7441-478CBBAA9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801ADC-0ACD-5271-13C0-213801E8A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C7C7ED-169B-8A2D-E48E-90723A0BB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78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872D5C-8507-92B7-7CA1-FCE217757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7D2DB0-5E22-2975-8323-5A19EF58F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961E57-01CF-4A37-600E-DE806A92B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369654-2539-F176-18D6-33F9483A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C0F533-3461-E866-E19A-389F8482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197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36E436-4AB5-43AE-0A5A-2E7C8803B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EED91C-5FC1-7544-46F1-5FF68281B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D8C1D2-D810-E40F-EE1C-C1AD533AB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DF8DBB4-6B34-5A4B-9FE5-6DD7DCD22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50D041-E4AC-903F-4797-4EBBA3283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C6DC95F-062A-197B-DDF8-C0E6D8C5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210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567302-3A6F-6D77-ED39-9896CD6CD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0DC857-203F-5796-D313-5624A4503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1D9C1CC-EBB4-2425-09EA-CE129DAC5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7650D5B-D99F-7D00-4237-D8A149D9E4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23BFDC8-DDFC-31A0-34D0-CB30BD583F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C6C6D8-D516-A549-0A0D-3A4A434E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6F32BF0-4258-CBB0-A0AC-DA292F527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5A79AE2-3001-4502-1447-212F732AA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584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E127B0-7075-ECAD-EA18-42139059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214E28-5450-3AAF-104A-86FDDF623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D40043F-4D7B-AD1F-FC5F-7A5AB11B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9607179-1695-28DC-C728-9B87211D6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1712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0983CDE-4C2B-0A55-47A3-799748DB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CF0F62A-9320-151D-06D8-39F067A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47A1CE-3EBE-51D5-1AD0-7C42CBB24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460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CDF29A-5855-DDB0-E8DA-97E346A73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EB7E5C-FCF5-FB27-F145-FB2304D48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FC96CF0-8C22-4398-8979-8E402086A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B57F7EE-E301-49D5-C384-93D8E4820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43E8A90-1F8E-F570-DC36-5E6FF43DC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FA8B029-20D1-2E39-401B-0432F5EE7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814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695CCF-E62B-AE91-7F24-D400D91D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3D1AB0F-2213-EAE3-BE3F-47FC03D431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0099143-492C-70F4-FCD2-EF7B33542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884EB49-0324-01AF-7A4A-06A0ABF51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7882B9B-D274-37BC-E6DF-E8414A50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7F2E30E-A9DA-CA21-64C0-F31B493B2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752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04E854-6B50-B18E-0654-0DEF4F93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247CA6D-64BF-ACDA-F5A4-DDC1291D5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42CE2C-818F-A44D-A737-9268944E2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C723F2B-5F13-82F6-F059-C0392824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9FDF8D-9420-7F8A-B565-66A71AA68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774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8FD19DF-B4A9-834E-38FE-3DBA617694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4E68B56-0625-4277-D352-7CC27E305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A04B7A4-67A0-E927-D4F6-1EED387EB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785F8F-1CCB-CFA3-0836-F8CB10B29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5A9F73-CE2B-50B7-1169-AC935F44E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299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_blue">
            <a:hlinkClick r:id="" action="ppaction://media"/>
            <a:extLst>
              <a:ext uri="{FF2B5EF4-FFF2-40B4-BE49-F238E27FC236}">
                <a16:creationId xmlns:a16="http://schemas.microsoft.com/office/drawing/2014/main" id="{96391AE5-6D42-48CE-8920-ECF9AB0E4774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video_peach" hidden="1">
            <a:hlinkClick r:id="" action="ppaction://media"/>
            <a:extLst>
              <a:ext uri="{FF2B5EF4-FFF2-40B4-BE49-F238E27FC236}">
                <a16:creationId xmlns:a16="http://schemas.microsoft.com/office/drawing/2014/main" id="{C5FC9BEF-E389-488D-8250-CF9CA2EA43DA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video_green" hidden="1">
            <a:hlinkClick r:id="" action="ppaction://media"/>
            <a:extLst>
              <a:ext uri="{FF2B5EF4-FFF2-40B4-BE49-F238E27FC236}">
                <a16:creationId xmlns:a16="http://schemas.microsoft.com/office/drawing/2014/main" id="{A7C8B461-59F5-4B83-9DC9-BDF575992A0F}"/>
              </a:ext>
            </a:extLst>
          </p:cNvPr>
          <p:cNvPicPr>
            <a:picLocks noChangeAspect="1"/>
          </p:cNvPicPr>
          <p:nvPr userDrawn="1"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video_purple" hidden="1">
            <a:hlinkClick r:id="" action="ppaction://media"/>
            <a:extLst>
              <a:ext uri="{FF2B5EF4-FFF2-40B4-BE49-F238E27FC236}">
                <a16:creationId xmlns:a16="http://schemas.microsoft.com/office/drawing/2014/main" id="{468676A5-DFD5-46B3-8938-4ECBE02368AB}"/>
              </a:ext>
            </a:extLst>
          </p:cNvPr>
          <p:cNvPicPr>
            <a:picLocks noChangeAspect="1"/>
          </p:cNvPicPr>
          <p:nvPr userDrawn="1"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A95C21E7-11C8-49F0-8515-B935BBDFF0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2395" y="2168564"/>
            <a:ext cx="9202048" cy="2196627"/>
          </a:xfrm>
        </p:spPr>
        <p:txBody>
          <a:bodyPr anchor="ctr" anchorCtr="0">
            <a:normAutofit/>
          </a:bodyPr>
          <a:lstStyle>
            <a:lvl1pPr algn="ctr">
              <a:defRPr sz="5063">
                <a:solidFill>
                  <a:srgbClr val="0069B4"/>
                </a:solidFill>
              </a:defRPr>
            </a:lvl1pPr>
          </a:lstStyle>
          <a:p>
            <a:r>
              <a:rPr lang="nb-NO"/>
              <a:t>Kort tittel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621C539-EB40-4D47-BE0E-66A875F2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62A82F2-191D-4E62-9809-DB4602720A93}" type="datetime1">
              <a:rPr lang="nb-NO" smtClean="0"/>
              <a:pPr/>
              <a:t>25.09.2026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DE89B83-5E7A-4113-A48B-1FA31B94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r>
              <a:rPr lang="nb-NO"/>
              <a:t>Sted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665864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0069B4"/>
                </a:solidFill>
              </a:rPr>
              <a:t>www.rogfk.no</a:t>
            </a:r>
          </a:p>
        </p:txBody>
      </p:sp>
      <p:sp>
        <p:nvSpPr>
          <p:cNvPr id="3" name="hasVideo" hidden="1">
            <a:extLst>
              <a:ext uri="{FF2B5EF4-FFF2-40B4-BE49-F238E27FC236}">
                <a16:creationId xmlns:a16="http://schemas.microsoft.com/office/drawing/2014/main" id="{C67D8726-298E-4587-9386-F816C835EFAF}"/>
              </a:ext>
            </a:extLst>
          </p:cNvPr>
          <p:cNvSpPr/>
          <p:nvPr userDrawn="1"/>
        </p:nvSpPr>
        <p:spPr>
          <a:xfrm>
            <a:off x="0" y="-595086"/>
            <a:ext cx="1857829" cy="234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0069B4"/>
              </a:solidFill>
            </a:endParaRPr>
          </a:p>
        </p:txBody>
      </p:sp>
      <p:sp>
        <p:nvSpPr>
          <p:cNvPr id="15" name="color_blue" hidden="1">
            <a:extLst>
              <a:ext uri="{FF2B5EF4-FFF2-40B4-BE49-F238E27FC236}">
                <a16:creationId xmlns:a16="http://schemas.microsoft.com/office/drawing/2014/main" id="{58CF2D25-E534-4F5A-8913-6548CEB9DB9A}"/>
              </a:ext>
            </a:extLst>
          </p:cNvPr>
          <p:cNvSpPr/>
          <p:nvPr userDrawn="1"/>
        </p:nvSpPr>
        <p:spPr>
          <a:xfrm>
            <a:off x="2190428" y="-681925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0069B4"/>
                </a:solidFill>
              </a:rPr>
              <a:t>blue</a:t>
            </a:r>
            <a:endParaRPr lang="nb-NO" sz="1800">
              <a:solidFill>
                <a:srgbClr val="0069B4"/>
              </a:solidFill>
            </a:endParaRPr>
          </a:p>
        </p:txBody>
      </p:sp>
      <p:sp>
        <p:nvSpPr>
          <p:cNvPr id="16" name="color_peach" hidden="1">
            <a:extLst>
              <a:ext uri="{FF2B5EF4-FFF2-40B4-BE49-F238E27FC236}">
                <a16:creationId xmlns:a16="http://schemas.microsoft.com/office/drawing/2014/main" id="{DE76FE92-2F65-4F21-B864-4CABF032C42F}"/>
              </a:ext>
            </a:extLst>
          </p:cNvPr>
          <p:cNvSpPr/>
          <p:nvPr userDrawn="1"/>
        </p:nvSpPr>
        <p:spPr>
          <a:xfrm>
            <a:off x="3562104" y="-681925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0069B4"/>
                </a:solidFill>
              </a:rPr>
              <a:t>blue</a:t>
            </a:r>
            <a:endParaRPr lang="nb-NO" sz="1800">
              <a:solidFill>
                <a:srgbClr val="0069B4"/>
              </a:solidFill>
            </a:endParaRPr>
          </a:p>
        </p:txBody>
      </p:sp>
      <p:sp>
        <p:nvSpPr>
          <p:cNvPr id="17" name="color_purple" hidden="1">
            <a:extLst>
              <a:ext uri="{FF2B5EF4-FFF2-40B4-BE49-F238E27FC236}">
                <a16:creationId xmlns:a16="http://schemas.microsoft.com/office/drawing/2014/main" id="{0543C850-56BD-4FAD-87CD-631C92160CD5}"/>
              </a:ext>
            </a:extLst>
          </p:cNvPr>
          <p:cNvSpPr/>
          <p:nvPr userDrawn="1"/>
        </p:nvSpPr>
        <p:spPr>
          <a:xfrm>
            <a:off x="4997283" y="-684652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0069B4"/>
                </a:solidFill>
              </a:rPr>
              <a:t>white</a:t>
            </a:r>
            <a:endParaRPr lang="nb-NO" sz="1800">
              <a:solidFill>
                <a:srgbClr val="0069B4"/>
              </a:solidFill>
            </a:endParaRPr>
          </a:p>
        </p:txBody>
      </p:sp>
      <p:sp>
        <p:nvSpPr>
          <p:cNvPr id="18" name="color_green" hidden="1">
            <a:extLst>
              <a:ext uri="{FF2B5EF4-FFF2-40B4-BE49-F238E27FC236}">
                <a16:creationId xmlns:a16="http://schemas.microsoft.com/office/drawing/2014/main" id="{749A227C-2953-410B-95BB-BBCD5E5300D6}"/>
              </a:ext>
            </a:extLst>
          </p:cNvPr>
          <p:cNvSpPr/>
          <p:nvPr userDrawn="1"/>
        </p:nvSpPr>
        <p:spPr>
          <a:xfrm>
            <a:off x="6432461" y="-687379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0069B4"/>
                </a:solidFill>
              </a:rPr>
              <a:t>white</a:t>
            </a:r>
            <a:endParaRPr lang="nb-NO" sz="1800">
              <a:solidFill>
                <a:srgbClr val="0069B4"/>
              </a:solidFill>
            </a:endParaRPr>
          </a:p>
        </p:txBody>
      </p:sp>
      <p:sp>
        <p:nvSpPr>
          <p:cNvPr id="19" name="Undertittel 2">
            <a:extLst>
              <a:ext uri="{FF2B5EF4-FFF2-40B4-BE49-F238E27FC236}">
                <a16:creationId xmlns:a16="http://schemas.microsoft.com/office/drawing/2014/main" id="{5EA4CDAF-5884-4877-B7FB-F96B1C462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4558"/>
            <a:ext cx="9144000" cy="940322"/>
          </a:xfrm>
        </p:spPr>
        <p:txBody>
          <a:bodyPr>
            <a:noAutofit/>
          </a:bodyPr>
          <a:lstStyle>
            <a:lvl1pPr marL="0" indent="0" algn="ctr">
              <a:lnSpc>
                <a:spcPts val="2813"/>
              </a:lnSpc>
              <a:buNone/>
              <a:defRPr sz="2250">
                <a:solidFill>
                  <a:srgbClr val="0069B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21" name="logo_blue">
            <a:extLst>
              <a:ext uri="{FF2B5EF4-FFF2-40B4-BE49-F238E27FC236}">
                <a16:creationId xmlns:a16="http://schemas.microsoft.com/office/drawing/2014/main" id="{E3E438DA-232E-4545-86FB-DBC4C0D764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07276" y="6102763"/>
            <a:ext cx="1364000" cy="334800"/>
          </a:xfrm>
          <a:prstGeom prst="rect">
            <a:avLst/>
          </a:prstGeom>
        </p:spPr>
      </p:pic>
      <p:pic>
        <p:nvPicPr>
          <p:cNvPr id="22" name="logo_hvit" hidden="1">
            <a:extLst>
              <a:ext uri="{FF2B5EF4-FFF2-40B4-BE49-F238E27FC236}">
                <a16:creationId xmlns:a16="http://schemas.microsoft.com/office/drawing/2014/main" id="{D4A2BAD7-F069-45D5-9F85-B7493CA1F0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  <p:pic>
        <p:nvPicPr>
          <p:cNvPr id="23" name="logo_dark" hidden="1">
            <a:extLst>
              <a:ext uri="{FF2B5EF4-FFF2-40B4-BE49-F238E27FC236}">
                <a16:creationId xmlns:a16="http://schemas.microsoft.com/office/drawing/2014/main" id="{4479C1B0-3C20-4145-B07A-130B0FCC54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156814" y="6093239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6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4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24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green" hidden="1">
            <a:hlinkClick r:id="" action="ppaction://media"/>
            <a:extLst>
              <a:ext uri="{FF2B5EF4-FFF2-40B4-BE49-F238E27FC236}">
                <a16:creationId xmlns:a16="http://schemas.microsoft.com/office/drawing/2014/main" id="{291D6991-2F70-4CE2-B8D0-2E1EC7397BCF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video_peach" hidden="1">
            <a:hlinkClick r:id="" action="ppaction://media"/>
            <a:extLst>
              <a:ext uri="{FF2B5EF4-FFF2-40B4-BE49-F238E27FC236}">
                <a16:creationId xmlns:a16="http://schemas.microsoft.com/office/drawing/2014/main" id="{3C838C47-BE24-4019-9687-215875B69DA0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video_purple" hidden="1">
            <a:hlinkClick r:id="" action="ppaction://media"/>
            <a:extLst>
              <a:ext uri="{FF2B5EF4-FFF2-40B4-BE49-F238E27FC236}">
                <a16:creationId xmlns:a16="http://schemas.microsoft.com/office/drawing/2014/main" id="{99CE155B-67DE-4E3A-8A74-5BFC396BE7D6}"/>
              </a:ext>
            </a:extLst>
          </p:cNvPr>
          <p:cNvPicPr>
            <a:picLocks noChangeAspect="1"/>
          </p:cNvPicPr>
          <p:nvPr userDrawn="1"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video_blue">
            <a:hlinkClick r:id="" action="ppaction://media"/>
            <a:extLst>
              <a:ext uri="{FF2B5EF4-FFF2-40B4-BE49-F238E27FC236}">
                <a16:creationId xmlns:a16="http://schemas.microsoft.com/office/drawing/2014/main" id="{6D89E457-3B8F-4E53-8367-3ABEB024D6AC}"/>
              </a:ext>
            </a:extLst>
          </p:cNvPr>
          <p:cNvPicPr>
            <a:picLocks noChangeAspect="1"/>
          </p:cNvPicPr>
          <p:nvPr userDrawn="1"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621C539-EB40-4D47-BE0E-66A875F2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0F041-5102-455C-A4B6-5F3777C4FE40}" type="datetime1">
              <a:rPr lang="nb-NO" smtClean="0"/>
              <a:pPr/>
              <a:t>25.09.2026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DE89B83-5E7A-4113-A48B-1FA31B94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Sted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665864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FFFFFF"/>
                </a:solidFill>
              </a:rPr>
              <a:t>www.rogfk.no</a:t>
            </a:r>
          </a:p>
        </p:txBody>
      </p:sp>
      <p:sp>
        <p:nvSpPr>
          <p:cNvPr id="15" name="hasVideo" hidden="1">
            <a:extLst>
              <a:ext uri="{FF2B5EF4-FFF2-40B4-BE49-F238E27FC236}">
                <a16:creationId xmlns:a16="http://schemas.microsoft.com/office/drawing/2014/main" id="{50BBCA8F-8C4A-47F8-B3CA-47560AB8A368}"/>
              </a:ext>
            </a:extLst>
          </p:cNvPr>
          <p:cNvSpPr/>
          <p:nvPr userDrawn="1"/>
        </p:nvSpPr>
        <p:spPr>
          <a:xfrm>
            <a:off x="0" y="-437188"/>
            <a:ext cx="1857829" cy="234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2" name="color_blue" hidden="1">
            <a:extLst>
              <a:ext uri="{FF2B5EF4-FFF2-40B4-BE49-F238E27FC236}">
                <a16:creationId xmlns:a16="http://schemas.microsoft.com/office/drawing/2014/main" id="{98B736CC-C10E-4765-8445-0E04D2E4C8AD}"/>
              </a:ext>
            </a:extLst>
          </p:cNvPr>
          <p:cNvSpPr/>
          <p:nvPr userDrawn="1"/>
        </p:nvSpPr>
        <p:spPr>
          <a:xfrm>
            <a:off x="2190428" y="-681925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3" name="color_peach" hidden="1">
            <a:extLst>
              <a:ext uri="{FF2B5EF4-FFF2-40B4-BE49-F238E27FC236}">
                <a16:creationId xmlns:a16="http://schemas.microsoft.com/office/drawing/2014/main" id="{73D01951-009A-4C4A-99B6-67AA1D7C24B5}"/>
              </a:ext>
            </a:extLst>
          </p:cNvPr>
          <p:cNvSpPr/>
          <p:nvPr userDrawn="1"/>
        </p:nvSpPr>
        <p:spPr>
          <a:xfrm>
            <a:off x="3562104" y="-681925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blue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4" name="color_purple" hidden="1">
            <a:extLst>
              <a:ext uri="{FF2B5EF4-FFF2-40B4-BE49-F238E27FC236}">
                <a16:creationId xmlns:a16="http://schemas.microsoft.com/office/drawing/2014/main" id="{46163FBA-0B24-48B7-B51F-992C48FD006A}"/>
              </a:ext>
            </a:extLst>
          </p:cNvPr>
          <p:cNvSpPr/>
          <p:nvPr userDrawn="1"/>
        </p:nvSpPr>
        <p:spPr>
          <a:xfrm>
            <a:off x="4997283" y="-684652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5" name="color_green" hidden="1">
            <a:extLst>
              <a:ext uri="{FF2B5EF4-FFF2-40B4-BE49-F238E27FC236}">
                <a16:creationId xmlns:a16="http://schemas.microsoft.com/office/drawing/2014/main" id="{5792AE9A-365D-4709-9804-07AD7B693558}"/>
              </a:ext>
            </a:extLst>
          </p:cNvPr>
          <p:cNvSpPr/>
          <p:nvPr userDrawn="1"/>
        </p:nvSpPr>
        <p:spPr>
          <a:xfrm>
            <a:off x="6432461" y="-687379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8" name="Tittel 6">
            <a:extLst>
              <a:ext uri="{FF2B5EF4-FFF2-40B4-BE49-F238E27FC236}">
                <a16:creationId xmlns:a16="http://schemas.microsoft.com/office/drawing/2014/main" id="{28AF4A25-7420-4F21-9650-7ECC315E63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2395" y="2168564"/>
            <a:ext cx="9202048" cy="2196627"/>
          </a:xfrm>
        </p:spPr>
        <p:txBody>
          <a:bodyPr anchor="ctr" anchorCtr="0">
            <a:normAutofit/>
          </a:bodyPr>
          <a:lstStyle>
            <a:lvl1pPr algn="ctr">
              <a:defRPr sz="5063">
                <a:solidFill>
                  <a:srgbClr val="FFFFFF"/>
                </a:solidFill>
              </a:defRPr>
            </a:lvl1pPr>
          </a:lstStyle>
          <a:p>
            <a:r>
              <a:rPr lang="nb-NO"/>
              <a:t>Kort tittel</a:t>
            </a:r>
          </a:p>
        </p:txBody>
      </p:sp>
      <p:sp>
        <p:nvSpPr>
          <p:cNvPr id="19" name="Undertittel 2">
            <a:extLst>
              <a:ext uri="{FF2B5EF4-FFF2-40B4-BE49-F238E27FC236}">
                <a16:creationId xmlns:a16="http://schemas.microsoft.com/office/drawing/2014/main" id="{B8BA0CB5-C8B3-4150-8E55-A1692B5BF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4558"/>
            <a:ext cx="9144000" cy="940322"/>
          </a:xfrm>
        </p:spPr>
        <p:txBody>
          <a:bodyPr>
            <a:noAutofit/>
          </a:bodyPr>
          <a:lstStyle>
            <a:lvl1pPr marL="0" indent="0" algn="ctr">
              <a:lnSpc>
                <a:spcPts val="2813"/>
              </a:lnSpc>
              <a:buNone/>
              <a:defRPr sz="2250">
                <a:solidFill>
                  <a:srgbClr val="FFFF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21" name="logo_blue" hidden="1">
            <a:extLst>
              <a:ext uri="{FF2B5EF4-FFF2-40B4-BE49-F238E27FC236}">
                <a16:creationId xmlns:a16="http://schemas.microsoft.com/office/drawing/2014/main" id="{756B00D9-0E1E-4982-AAC4-9CB791B07B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07276" y="6102763"/>
            <a:ext cx="1364000" cy="334800"/>
          </a:xfrm>
          <a:prstGeom prst="rect">
            <a:avLst/>
          </a:prstGeom>
        </p:spPr>
      </p:pic>
      <p:pic>
        <p:nvPicPr>
          <p:cNvPr id="26" name="logo_hvit">
            <a:extLst>
              <a:ext uri="{FF2B5EF4-FFF2-40B4-BE49-F238E27FC236}">
                <a16:creationId xmlns:a16="http://schemas.microsoft.com/office/drawing/2014/main" id="{ADE4B1AC-298F-43C8-B8C2-B401ECABAF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  <p:pic>
        <p:nvPicPr>
          <p:cNvPr id="27" name="logo_dark" hidden="1">
            <a:extLst>
              <a:ext uri="{FF2B5EF4-FFF2-40B4-BE49-F238E27FC236}">
                <a16:creationId xmlns:a16="http://schemas.microsoft.com/office/drawing/2014/main" id="{C3FC8899-722F-4DD1-8B98-B243035AD8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156814" y="6093239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0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96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36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136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45C4BE9-5BDE-2B4B-997B-87E1CE0451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addin_outline">
            <a:extLst>
              <a:ext uri="{FF2B5EF4-FFF2-40B4-BE49-F238E27FC236}">
                <a16:creationId xmlns:a16="http://schemas.microsoft.com/office/drawing/2014/main" id="{3FE2D2B7-8310-CD49-A396-281F5AE51C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621C539-EB40-4D47-BE0E-66A875F2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0F041-5102-455C-A4B6-5F3777C4FE40}" type="datetime1">
              <a:rPr lang="nb-NO" smtClean="0"/>
              <a:pPr/>
              <a:t>25.09.2026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DE89B83-5E7A-4113-A48B-1FA31B94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Sted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665864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FFFFFF"/>
                </a:solidFill>
              </a:rPr>
              <a:t>www.rogfk.no</a:t>
            </a:r>
          </a:p>
        </p:txBody>
      </p:sp>
      <p:sp>
        <p:nvSpPr>
          <p:cNvPr id="22" name="color_blue" hidden="1">
            <a:extLst>
              <a:ext uri="{FF2B5EF4-FFF2-40B4-BE49-F238E27FC236}">
                <a16:creationId xmlns:a16="http://schemas.microsoft.com/office/drawing/2014/main" id="{98B736CC-C10E-4765-8445-0E04D2E4C8AD}"/>
              </a:ext>
            </a:extLst>
          </p:cNvPr>
          <p:cNvSpPr/>
          <p:nvPr userDrawn="1"/>
        </p:nvSpPr>
        <p:spPr>
          <a:xfrm>
            <a:off x="2190428" y="-681925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3" name="color_peach" hidden="1">
            <a:extLst>
              <a:ext uri="{FF2B5EF4-FFF2-40B4-BE49-F238E27FC236}">
                <a16:creationId xmlns:a16="http://schemas.microsoft.com/office/drawing/2014/main" id="{73D01951-009A-4C4A-99B6-67AA1D7C24B5}"/>
              </a:ext>
            </a:extLst>
          </p:cNvPr>
          <p:cNvSpPr/>
          <p:nvPr userDrawn="1"/>
        </p:nvSpPr>
        <p:spPr>
          <a:xfrm>
            <a:off x="3562104" y="-681925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blue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4" name="color_purple" hidden="1">
            <a:extLst>
              <a:ext uri="{FF2B5EF4-FFF2-40B4-BE49-F238E27FC236}">
                <a16:creationId xmlns:a16="http://schemas.microsoft.com/office/drawing/2014/main" id="{46163FBA-0B24-48B7-B51F-992C48FD006A}"/>
              </a:ext>
            </a:extLst>
          </p:cNvPr>
          <p:cNvSpPr/>
          <p:nvPr userDrawn="1"/>
        </p:nvSpPr>
        <p:spPr>
          <a:xfrm>
            <a:off x="4997283" y="-684652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5" name="color_green" hidden="1">
            <a:extLst>
              <a:ext uri="{FF2B5EF4-FFF2-40B4-BE49-F238E27FC236}">
                <a16:creationId xmlns:a16="http://schemas.microsoft.com/office/drawing/2014/main" id="{5792AE9A-365D-4709-9804-07AD7B693558}"/>
              </a:ext>
            </a:extLst>
          </p:cNvPr>
          <p:cNvSpPr/>
          <p:nvPr userDrawn="1"/>
        </p:nvSpPr>
        <p:spPr>
          <a:xfrm>
            <a:off x="6432461" y="-687379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4" name="Tittel 6">
            <a:extLst>
              <a:ext uri="{FF2B5EF4-FFF2-40B4-BE49-F238E27FC236}">
                <a16:creationId xmlns:a16="http://schemas.microsoft.com/office/drawing/2014/main" id="{DD25E079-8C70-4A36-B8ED-22BA17CE4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2395" y="2168564"/>
            <a:ext cx="9202048" cy="2196627"/>
          </a:xfrm>
        </p:spPr>
        <p:txBody>
          <a:bodyPr anchor="ctr" anchorCtr="0">
            <a:normAutofit/>
          </a:bodyPr>
          <a:lstStyle>
            <a:lvl1pPr algn="ctr">
              <a:defRPr sz="5063">
                <a:solidFill>
                  <a:schemeClr val="lt1"/>
                </a:solidFill>
              </a:defRPr>
            </a:lvl1pPr>
          </a:lstStyle>
          <a:p>
            <a:r>
              <a:rPr lang="nb-NO"/>
              <a:t>Kort tittel</a:t>
            </a:r>
          </a:p>
        </p:txBody>
      </p:sp>
      <p:sp>
        <p:nvSpPr>
          <p:cNvPr id="15" name="Undertittel 2">
            <a:extLst>
              <a:ext uri="{FF2B5EF4-FFF2-40B4-BE49-F238E27FC236}">
                <a16:creationId xmlns:a16="http://schemas.microsoft.com/office/drawing/2014/main" id="{B40EF3FD-B693-46A9-9B76-4EDFA3645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4558"/>
            <a:ext cx="9144000" cy="940322"/>
          </a:xfrm>
        </p:spPr>
        <p:txBody>
          <a:bodyPr>
            <a:noAutofit/>
          </a:bodyPr>
          <a:lstStyle>
            <a:lvl1pPr marL="0" indent="0" algn="ctr">
              <a:lnSpc>
                <a:spcPts val="2813"/>
              </a:lnSpc>
              <a:buNone/>
              <a:defRPr sz="2250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21" name="dsdsds">
            <a:extLst>
              <a:ext uri="{FF2B5EF4-FFF2-40B4-BE49-F238E27FC236}">
                <a16:creationId xmlns:a16="http://schemas.microsoft.com/office/drawing/2014/main" id="{5A00B289-F5D7-45DA-B9C0-65486D34C6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56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45C4BE9-5BDE-2B4B-997B-87E1CE0451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FE2D2B7-8310-CD49-A396-281F5AE51C5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446" t="5063" r="4671" b="705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621C539-EB40-4D47-BE0E-66A875F2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0F041-5102-455C-A4B6-5F3777C4FE40}" type="datetime1">
              <a:rPr lang="nb-NO" smtClean="0"/>
              <a:pPr/>
              <a:t>25.09.2026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DE89B83-5E7A-4113-A48B-1FA31B94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Sted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665864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FFFFFF"/>
                </a:solidFill>
              </a:rPr>
              <a:t>www.rogfk.no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1AB398DB-9823-491B-AAFE-3EC733FC5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2395" y="2168564"/>
            <a:ext cx="9202048" cy="2196627"/>
          </a:xfrm>
        </p:spPr>
        <p:txBody>
          <a:bodyPr anchor="ctr" anchorCtr="0">
            <a:normAutofit/>
          </a:bodyPr>
          <a:lstStyle>
            <a:lvl1pPr algn="ctr">
              <a:defRPr sz="5063">
                <a:solidFill>
                  <a:schemeClr val="lt1"/>
                </a:solidFill>
              </a:defRPr>
            </a:lvl1pPr>
          </a:lstStyle>
          <a:p>
            <a:r>
              <a:rPr lang="nb-NO"/>
              <a:t>Kort tittel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D10B8C43-CF36-413B-B3B2-72E348158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4558"/>
            <a:ext cx="9144000" cy="940322"/>
          </a:xfrm>
        </p:spPr>
        <p:txBody>
          <a:bodyPr>
            <a:noAutofit/>
          </a:bodyPr>
          <a:lstStyle>
            <a:lvl1pPr marL="0" indent="0" algn="ctr">
              <a:lnSpc>
                <a:spcPts val="2813"/>
              </a:lnSpc>
              <a:buNone/>
              <a:defRPr sz="2250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6" name="dsdsds">
            <a:extLst>
              <a:ext uri="{FF2B5EF4-FFF2-40B4-BE49-F238E27FC236}">
                <a16:creationId xmlns:a16="http://schemas.microsoft.com/office/drawing/2014/main" id="{D4F5B911-ACBE-49FB-849C-AD9B578419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32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45C4BE9-5BDE-2B4B-997B-87E1CE0451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621C539-EB40-4D47-BE0E-66A875F2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0F041-5102-455C-A4B6-5F3777C4FE40}" type="datetime1">
              <a:rPr lang="nb-NO" smtClean="0"/>
              <a:pPr/>
              <a:t>25.09.2026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DE89B83-5E7A-4113-A48B-1FA31B94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Sted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665864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FFFFFF"/>
                </a:solidFill>
              </a:rPr>
              <a:t>www.rogfk.no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A257CD9E-80BF-4154-9813-515E87A787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2395" y="2168564"/>
            <a:ext cx="9202048" cy="2196627"/>
          </a:xfrm>
        </p:spPr>
        <p:txBody>
          <a:bodyPr anchor="ctr" anchorCtr="0">
            <a:normAutofit/>
          </a:bodyPr>
          <a:lstStyle>
            <a:lvl1pPr algn="ctr">
              <a:defRPr sz="5063">
                <a:solidFill>
                  <a:schemeClr val="lt1"/>
                </a:solidFill>
              </a:defRPr>
            </a:lvl1pPr>
          </a:lstStyle>
          <a:p>
            <a:r>
              <a:rPr lang="nb-NO"/>
              <a:t>Kort tittel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EAD86C24-2415-47BB-BC58-D4C495859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4558"/>
            <a:ext cx="9144000" cy="940322"/>
          </a:xfrm>
        </p:spPr>
        <p:txBody>
          <a:bodyPr>
            <a:noAutofit/>
          </a:bodyPr>
          <a:lstStyle>
            <a:lvl1pPr marL="0" indent="0" algn="ctr">
              <a:lnSpc>
                <a:spcPts val="2813"/>
              </a:lnSpc>
              <a:buNone/>
              <a:defRPr sz="2250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6" name="dsdsds">
            <a:extLst>
              <a:ext uri="{FF2B5EF4-FFF2-40B4-BE49-F238E27FC236}">
                <a16:creationId xmlns:a16="http://schemas.microsoft.com/office/drawing/2014/main" id="{0CFF852C-24D9-4623-A4C6-96E9798542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42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45C4BE9-5BDE-2B4B-997B-87E1CE0451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8621C539-EB40-4D47-BE0E-66A875F2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70F041-5102-455C-A4B6-5F3777C4FE40}" type="datetime1">
              <a:rPr lang="nb-NO" smtClean="0"/>
              <a:pPr/>
              <a:t>25.09.2026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EDE89B83-5E7A-4113-A48B-1FA31B94F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Sted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665864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FFFFFF"/>
                </a:solidFill>
              </a:rPr>
              <a:t>www.rogfk.no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84A28488-3062-4963-8D5B-FB191845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2395" y="2168564"/>
            <a:ext cx="9202048" cy="2196627"/>
          </a:xfrm>
        </p:spPr>
        <p:txBody>
          <a:bodyPr anchor="ctr" anchorCtr="0">
            <a:normAutofit/>
          </a:bodyPr>
          <a:lstStyle>
            <a:lvl1pPr algn="ctr">
              <a:defRPr sz="5063">
                <a:solidFill>
                  <a:schemeClr val="lt1"/>
                </a:solidFill>
              </a:defRPr>
            </a:lvl1pPr>
          </a:lstStyle>
          <a:p>
            <a:r>
              <a:rPr lang="nb-NO"/>
              <a:t>Kort tittel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6F254741-9AE8-4FB9-A421-FC8B0E3E8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4558"/>
            <a:ext cx="9144000" cy="940322"/>
          </a:xfrm>
        </p:spPr>
        <p:txBody>
          <a:bodyPr>
            <a:noAutofit/>
          </a:bodyPr>
          <a:lstStyle>
            <a:lvl1pPr marL="0" indent="0" algn="ctr">
              <a:lnSpc>
                <a:spcPts val="2813"/>
              </a:lnSpc>
              <a:buNone/>
              <a:defRPr sz="2250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245649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emside m/ 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A95C21E7-11C8-49F0-8515-B935BBDF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971" y="2794591"/>
            <a:ext cx="4593880" cy="965521"/>
          </a:xfrm>
        </p:spPr>
        <p:txBody>
          <a:bodyPr anchor="ctr" anchorCtr="0"/>
          <a:lstStyle>
            <a:lvl1pPr algn="ctr">
              <a:lnSpc>
                <a:spcPct val="105000"/>
              </a:lnSpc>
              <a:defRPr sz="3095" b="0" spc="85" baseline="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5619343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FFFFFF"/>
                </a:solidFill>
              </a:rPr>
              <a:t>www.rogfk.no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8F50028C-46CD-4AC2-8A91-127871B720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21544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" name="color_blue" hidden="1">
            <a:extLst>
              <a:ext uri="{FF2B5EF4-FFF2-40B4-BE49-F238E27FC236}">
                <a16:creationId xmlns:a16="http://schemas.microsoft.com/office/drawing/2014/main" id="{0461A46E-4B74-419F-833B-4E3EAB95F76C}"/>
              </a:ext>
            </a:extLst>
          </p:cNvPr>
          <p:cNvSpPr/>
          <p:nvPr userDrawn="1"/>
        </p:nvSpPr>
        <p:spPr>
          <a:xfrm>
            <a:off x="130134" y="7316181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8" name="color_peach" hidden="1">
            <a:extLst>
              <a:ext uri="{FF2B5EF4-FFF2-40B4-BE49-F238E27FC236}">
                <a16:creationId xmlns:a16="http://schemas.microsoft.com/office/drawing/2014/main" id="{270B46C2-CA89-440D-BDC7-C159E0401A93}"/>
              </a:ext>
            </a:extLst>
          </p:cNvPr>
          <p:cNvSpPr/>
          <p:nvPr userDrawn="1"/>
        </p:nvSpPr>
        <p:spPr>
          <a:xfrm>
            <a:off x="1501810" y="7316181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blue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9" name="color_purple" hidden="1">
            <a:extLst>
              <a:ext uri="{FF2B5EF4-FFF2-40B4-BE49-F238E27FC236}">
                <a16:creationId xmlns:a16="http://schemas.microsoft.com/office/drawing/2014/main" id="{EC3D610A-F290-4620-A475-35FAD2A872D7}"/>
              </a:ext>
            </a:extLst>
          </p:cNvPr>
          <p:cNvSpPr/>
          <p:nvPr userDrawn="1"/>
        </p:nvSpPr>
        <p:spPr>
          <a:xfrm>
            <a:off x="2936988" y="7313454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0" name="color_green" hidden="1">
            <a:extLst>
              <a:ext uri="{FF2B5EF4-FFF2-40B4-BE49-F238E27FC236}">
                <a16:creationId xmlns:a16="http://schemas.microsoft.com/office/drawing/2014/main" id="{A7BD6E41-FE5C-4AC6-899C-FF52F4FFFE8D}"/>
              </a:ext>
            </a:extLst>
          </p:cNvPr>
          <p:cNvSpPr/>
          <p:nvPr userDrawn="1"/>
        </p:nvSpPr>
        <p:spPr>
          <a:xfrm>
            <a:off x="4372168" y="7310727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1" name="hasVideo" hidden="1">
            <a:extLst>
              <a:ext uri="{FF2B5EF4-FFF2-40B4-BE49-F238E27FC236}">
                <a16:creationId xmlns:a16="http://schemas.microsoft.com/office/drawing/2014/main" id="{852AC13B-E3C9-46FA-9C89-2A85AB0C525E}"/>
              </a:ext>
            </a:extLst>
          </p:cNvPr>
          <p:cNvSpPr/>
          <p:nvPr userDrawn="1"/>
        </p:nvSpPr>
        <p:spPr>
          <a:xfrm>
            <a:off x="6250108" y="7494903"/>
            <a:ext cx="1857829" cy="234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pic>
        <p:nvPicPr>
          <p:cNvPr id="14" name="logo_blue" hidden="1">
            <a:extLst>
              <a:ext uri="{FF2B5EF4-FFF2-40B4-BE49-F238E27FC236}">
                <a16:creationId xmlns:a16="http://schemas.microsoft.com/office/drawing/2014/main" id="{5ADC57D2-5EB0-4D7A-A811-571A77DE63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7276" y="6102763"/>
            <a:ext cx="1364000" cy="334800"/>
          </a:xfrm>
          <a:prstGeom prst="rect">
            <a:avLst/>
          </a:prstGeom>
        </p:spPr>
      </p:pic>
      <p:pic>
        <p:nvPicPr>
          <p:cNvPr id="15" name="logo_hvit">
            <a:extLst>
              <a:ext uri="{FF2B5EF4-FFF2-40B4-BE49-F238E27FC236}">
                <a16:creationId xmlns:a16="http://schemas.microsoft.com/office/drawing/2014/main" id="{E2251C15-9091-4D6F-9D7E-2DA4BF718A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  <p:pic>
        <p:nvPicPr>
          <p:cNvPr id="12" name="logo_dark" hidden="1">
            <a:extLst>
              <a:ext uri="{FF2B5EF4-FFF2-40B4-BE49-F238E27FC236}">
                <a16:creationId xmlns:a16="http://schemas.microsoft.com/office/drawing/2014/main" id="{ACA01FA5-CCCE-4AB6-851D-7E5CE794DB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6814" y="6093239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83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kort tek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F6AB05F6-EB38-44B4-BEA3-1B03532923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0"/>
            <a:ext cx="482071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nb-NO"/>
              <a:t>Grafikk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220F9BB-77DA-4519-98CC-20540AC78DBA}"/>
              </a:ext>
            </a:extLst>
          </p:cNvPr>
          <p:cNvSpPr/>
          <p:nvPr userDrawn="1"/>
        </p:nvSpPr>
        <p:spPr>
          <a:xfrm>
            <a:off x="4820717" y="0"/>
            <a:ext cx="73712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13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681487" y="1748809"/>
            <a:ext cx="4456707" cy="140488"/>
          </a:xfrm>
        </p:spPr>
        <p:txBody>
          <a:bodyPr/>
          <a:lstStyle>
            <a:lvl1pPr>
              <a:defRPr sz="900" b="0"/>
            </a:lvl1pPr>
          </a:lstStyle>
          <a:p>
            <a:r>
              <a:rPr lang="nb-NO"/>
              <a:t>Mellomtittel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681487" y="2034894"/>
            <a:ext cx="4456707" cy="3138080"/>
          </a:xfrm>
        </p:spPr>
        <p:txBody>
          <a:bodyPr/>
          <a:lstStyle>
            <a:lvl1pPr marL="0" indent="0">
              <a:buNone/>
              <a:defRPr sz="225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bilde 4">
            <a:extLst>
              <a:ext uri="{FF2B5EF4-FFF2-40B4-BE49-F238E27FC236}">
                <a16:creationId xmlns:a16="http://schemas.microsoft.com/office/drawing/2014/main" id="{39DCABCF-6728-471F-8434-8E9AF1B495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29157" y="1627866"/>
            <a:ext cx="3466843" cy="3545108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18" name="logo_blue">
            <a:extLst>
              <a:ext uri="{FF2B5EF4-FFF2-40B4-BE49-F238E27FC236}">
                <a16:creationId xmlns:a16="http://schemas.microsoft.com/office/drawing/2014/main" id="{946C557C-FD97-4F73-9E4C-1A368F965B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7276" y="6217977"/>
            <a:ext cx="1364000" cy="334800"/>
          </a:xfrm>
          <a:prstGeom prst="rect">
            <a:avLst/>
          </a:prstGeom>
        </p:spPr>
      </p:pic>
      <p:pic>
        <p:nvPicPr>
          <p:cNvPr id="11" name="logo_dark" hidden="1">
            <a:extLst>
              <a:ext uri="{FF2B5EF4-FFF2-40B4-BE49-F238E27FC236}">
                <a16:creationId xmlns:a16="http://schemas.microsoft.com/office/drawing/2014/main" id="{91C2877E-6C14-4009-8D46-B1F58A5E9B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6814" y="6206222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49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D9A88098-6EDE-4514-8B76-142845303E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21544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644115" y="1057176"/>
            <a:ext cx="5494079" cy="263534"/>
          </a:xfrm>
        </p:spPr>
        <p:txBody>
          <a:bodyPr/>
          <a:lstStyle>
            <a:lvl1pPr>
              <a:defRPr sz="1688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644113" y="2200657"/>
            <a:ext cx="5494080" cy="40190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7069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644115" y="1057176"/>
            <a:ext cx="5494079" cy="263534"/>
          </a:xfrm>
        </p:spPr>
        <p:txBody>
          <a:bodyPr/>
          <a:lstStyle>
            <a:lvl1pPr>
              <a:defRPr sz="1688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644113" y="2200657"/>
            <a:ext cx="5494080" cy="40190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ilde 4">
            <a:extLst>
              <a:ext uri="{FF2B5EF4-FFF2-40B4-BE49-F238E27FC236}">
                <a16:creationId xmlns:a16="http://schemas.microsoft.com/office/drawing/2014/main" id="{D9A88098-6EDE-4514-8B76-142845303E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21544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06228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kollasj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ihåndsform: figur 13">
            <a:extLst>
              <a:ext uri="{FF2B5EF4-FFF2-40B4-BE49-F238E27FC236}">
                <a16:creationId xmlns:a16="http://schemas.microsoft.com/office/drawing/2014/main" id="{BEAC0722-D45D-4B15-A1F8-75DE7BB63A93}"/>
              </a:ext>
            </a:extLst>
          </p:cNvPr>
          <p:cNvSpPr/>
          <p:nvPr userDrawn="1"/>
        </p:nvSpPr>
        <p:spPr>
          <a:xfrm>
            <a:off x="0" y="0"/>
            <a:ext cx="12193189" cy="6858000"/>
          </a:xfrm>
          <a:custGeom>
            <a:avLst/>
            <a:gdLst>
              <a:gd name="connsiteX0" fmla="*/ 890476 w 16255998"/>
              <a:gd name="connsiteY0" fmla="*/ 1152523 h 9142413"/>
              <a:gd name="connsiteX1" fmla="*/ 890476 w 16255998"/>
              <a:gd name="connsiteY1" fmla="*/ 4457700 h 9142413"/>
              <a:gd name="connsiteX2" fmla="*/ 3635261 w 16255998"/>
              <a:gd name="connsiteY2" fmla="*/ 4457700 h 9142413"/>
              <a:gd name="connsiteX3" fmla="*/ 3635261 w 16255998"/>
              <a:gd name="connsiteY3" fmla="*/ 1152523 h 9142413"/>
              <a:gd name="connsiteX4" fmla="*/ 0 w 16255998"/>
              <a:gd name="connsiteY4" fmla="*/ 0 h 9142413"/>
              <a:gd name="connsiteX5" fmla="*/ 16255998 w 16255998"/>
              <a:gd name="connsiteY5" fmla="*/ 0 h 9142413"/>
              <a:gd name="connsiteX6" fmla="*/ 16255998 w 16255998"/>
              <a:gd name="connsiteY6" fmla="*/ 9142413 h 9142413"/>
              <a:gd name="connsiteX7" fmla="*/ 0 w 16255998"/>
              <a:gd name="connsiteY7" fmla="*/ 9142413 h 9142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55998" h="9142413">
                <a:moveTo>
                  <a:pt x="890476" y="1152523"/>
                </a:moveTo>
                <a:lnTo>
                  <a:pt x="890476" y="4457700"/>
                </a:lnTo>
                <a:lnTo>
                  <a:pt x="3635261" y="4457700"/>
                </a:lnTo>
                <a:lnTo>
                  <a:pt x="3635261" y="1152523"/>
                </a:lnTo>
                <a:close/>
                <a:moveTo>
                  <a:pt x="0" y="0"/>
                </a:moveTo>
                <a:lnTo>
                  <a:pt x="16255998" y="0"/>
                </a:lnTo>
                <a:lnTo>
                  <a:pt x="16255998" y="9142413"/>
                </a:lnTo>
                <a:lnTo>
                  <a:pt x="0" y="91424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13">
              <a:solidFill>
                <a:srgbClr val="FFFFFF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FEE51C8F-50FF-4514-9D39-D4C74FB353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9495" y="1315868"/>
            <a:ext cx="1524547" cy="1790614"/>
          </a:xfrm>
        </p:spPr>
        <p:txBody>
          <a:bodyPr anchor="ctr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color_blue" hidden="1">
            <a:extLst>
              <a:ext uri="{FF2B5EF4-FFF2-40B4-BE49-F238E27FC236}">
                <a16:creationId xmlns:a16="http://schemas.microsoft.com/office/drawing/2014/main" id="{5793AE19-B027-4C21-92BA-5C6C3464033E}"/>
              </a:ext>
            </a:extLst>
          </p:cNvPr>
          <p:cNvSpPr/>
          <p:nvPr userDrawn="1"/>
        </p:nvSpPr>
        <p:spPr>
          <a:xfrm>
            <a:off x="130134" y="7316181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6" name="color_peach" hidden="1">
            <a:extLst>
              <a:ext uri="{FF2B5EF4-FFF2-40B4-BE49-F238E27FC236}">
                <a16:creationId xmlns:a16="http://schemas.microsoft.com/office/drawing/2014/main" id="{21814385-D11D-4E96-BDB2-64A8305245D8}"/>
              </a:ext>
            </a:extLst>
          </p:cNvPr>
          <p:cNvSpPr/>
          <p:nvPr userDrawn="1"/>
        </p:nvSpPr>
        <p:spPr>
          <a:xfrm>
            <a:off x="1501810" y="7316181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blue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7" name="color_purple" hidden="1">
            <a:extLst>
              <a:ext uri="{FF2B5EF4-FFF2-40B4-BE49-F238E27FC236}">
                <a16:creationId xmlns:a16="http://schemas.microsoft.com/office/drawing/2014/main" id="{BD0212A5-0C09-46A2-AF6E-FFC843BDB518}"/>
              </a:ext>
            </a:extLst>
          </p:cNvPr>
          <p:cNvSpPr/>
          <p:nvPr userDrawn="1"/>
        </p:nvSpPr>
        <p:spPr>
          <a:xfrm>
            <a:off x="2936988" y="7313454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8" name="color_green" hidden="1">
            <a:extLst>
              <a:ext uri="{FF2B5EF4-FFF2-40B4-BE49-F238E27FC236}">
                <a16:creationId xmlns:a16="http://schemas.microsoft.com/office/drawing/2014/main" id="{A329A99F-224B-4866-9A52-D78D378EA86D}"/>
              </a:ext>
            </a:extLst>
          </p:cNvPr>
          <p:cNvSpPr/>
          <p:nvPr userDrawn="1"/>
        </p:nvSpPr>
        <p:spPr>
          <a:xfrm>
            <a:off x="4372168" y="7310727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9" name="hasVideo" hidden="1">
            <a:extLst>
              <a:ext uri="{FF2B5EF4-FFF2-40B4-BE49-F238E27FC236}">
                <a16:creationId xmlns:a16="http://schemas.microsoft.com/office/drawing/2014/main" id="{347DF22B-73DC-46A2-AFB8-EC5B33AC4FBF}"/>
              </a:ext>
            </a:extLst>
          </p:cNvPr>
          <p:cNvSpPr/>
          <p:nvPr userDrawn="1"/>
        </p:nvSpPr>
        <p:spPr>
          <a:xfrm>
            <a:off x="6250108" y="7494903"/>
            <a:ext cx="1857829" cy="234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1" name="Plassholder for bilde 4">
            <a:extLst>
              <a:ext uri="{FF2B5EF4-FFF2-40B4-BE49-F238E27FC236}">
                <a16:creationId xmlns:a16="http://schemas.microsoft.com/office/drawing/2014/main" id="{FA3F608A-88CD-4220-AB5A-5D00C8B5CC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87464" y="864545"/>
            <a:ext cx="4237931" cy="247931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3" name="Plassholder for bilde 4">
            <a:extLst>
              <a:ext uri="{FF2B5EF4-FFF2-40B4-BE49-F238E27FC236}">
                <a16:creationId xmlns:a16="http://schemas.microsoft.com/office/drawing/2014/main" id="{0F97F381-C47C-42CA-B57B-849D41C835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87336" y="864542"/>
            <a:ext cx="4237931" cy="508723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5" name="Plassholder for bilde 4">
            <a:extLst>
              <a:ext uri="{FF2B5EF4-FFF2-40B4-BE49-F238E27FC236}">
                <a16:creationId xmlns:a16="http://schemas.microsoft.com/office/drawing/2014/main" id="{64419260-57E4-4418-BB97-B9134616674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887464" y="3472468"/>
            <a:ext cx="4237931" cy="247931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7" name="Plassholder for bilde 4">
            <a:extLst>
              <a:ext uri="{FF2B5EF4-FFF2-40B4-BE49-F238E27FC236}">
                <a16:creationId xmlns:a16="http://schemas.microsoft.com/office/drawing/2014/main" id="{EA1AB46F-FD2C-4506-B80D-9BAEFC6C363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6734" y="3472468"/>
            <a:ext cx="2058791" cy="247931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pic>
        <p:nvPicPr>
          <p:cNvPr id="26" name="logo_blue" hidden="1">
            <a:extLst>
              <a:ext uri="{FF2B5EF4-FFF2-40B4-BE49-F238E27FC236}">
                <a16:creationId xmlns:a16="http://schemas.microsoft.com/office/drawing/2014/main" id="{8A262544-5349-4587-B3DC-20A41D780E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7276" y="6217977"/>
            <a:ext cx="1364000" cy="334800"/>
          </a:xfrm>
          <a:prstGeom prst="rect">
            <a:avLst/>
          </a:prstGeom>
        </p:spPr>
      </p:pic>
      <p:pic>
        <p:nvPicPr>
          <p:cNvPr id="20" name="logo_hvit">
            <a:extLst>
              <a:ext uri="{FF2B5EF4-FFF2-40B4-BE49-F238E27FC236}">
                <a16:creationId xmlns:a16="http://schemas.microsoft.com/office/drawing/2014/main" id="{2A40FF2F-2354-449B-829A-581E736378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7276" y="6217977"/>
            <a:ext cx="1364000" cy="334800"/>
          </a:xfrm>
          <a:prstGeom prst="rect">
            <a:avLst/>
          </a:prstGeom>
        </p:spPr>
      </p:pic>
      <p:pic>
        <p:nvPicPr>
          <p:cNvPr id="22" name="logo_dark" hidden="1">
            <a:extLst>
              <a:ext uri="{FF2B5EF4-FFF2-40B4-BE49-F238E27FC236}">
                <a16:creationId xmlns:a16="http://schemas.microsoft.com/office/drawing/2014/main" id="{A33C7F65-A76A-4F2C-9C2D-0FBC1DDB45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56814" y="6206222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4755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video_green" hidden="1">
            <a:hlinkClick r:id="" action="ppaction://media"/>
            <a:extLst>
              <a:ext uri="{FF2B5EF4-FFF2-40B4-BE49-F238E27FC236}">
                <a16:creationId xmlns:a16="http://schemas.microsoft.com/office/drawing/2014/main" id="{17C598CC-C5C3-4BC3-8604-A586A1E9D332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581" y="0"/>
            <a:ext cx="12192000" cy="6858000"/>
          </a:xfrm>
          <a:prstGeom prst="rect">
            <a:avLst/>
          </a:prstGeom>
        </p:spPr>
      </p:pic>
      <p:pic>
        <p:nvPicPr>
          <p:cNvPr id="22" name="video_purple" hidden="1">
            <a:hlinkClick r:id="" action="ppaction://media"/>
            <a:extLst>
              <a:ext uri="{FF2B5EF4-FFF2-40B4-BE49-F238E27FC236}">
                <a16:creationId xmlns:a16="http://schemas.microsoft.com/office/drawing/2014/main" id="{67821987-E601-4311-9947-F2D41CAB7219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5163" y="0"/>
            <a:ext cx="12192000" cy="6858000"/>
          </a:xfrm>
          <a:prstGeom prst="rect">
            <a:avLst/>
          </a:prstGeom>
        </p:spPr>
      </p:pic>
      <p:pic>
        <p:nvPicPr>
          <p:cNvPr id="23" name="video_peach" hidden="1">
            <a:hlinkClick r:id="" action="ppaction://media"/>
            <a:extLst>
              <a:ext uri="{FF2B5EF4-FFF2-40B4-BE49-F238E27FC236}">
                <a16:creationId xmlns:a16="http://schemas.microsoft.com/office/drawing/2014/main" id="{9D506833-2ECD-40B1-BC36-31EF36A6BC79}"/>
              </a:ext>
            </a:extLst>
          </p:cNvPr>
          <p:cNvPicPr>
            <a:picLocks noChangeAspect="1"/>
          </p:cNvPicPr>
          <p:nvPr userDrawn="1"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581" y="0"/>
            <a:ext cx="12192000" cy="6858000"/>
          </a:xfrm>
          <a:prstGeom prst="rect">
            <a:avLst/>
          </a:prstGeom>
        </p:spPr>
      </p:pic>
      <p:pic>
        <p:nvPicPr>
          <p:cNvPr id="20" name="video_blue">
            <a:hlinkClick r:id="" action="ppaction://media"/>
            <a:extLst>
              <a:ext uri="{FF2B5EF4-FFF2-40B4-BE49-F238E27FC236}">
                <a16:creationId xmlns:a16="http://schemas.microsoft.com/office/drawing/2014/main" id="{0F074997-9FE8-470F-9F6B-41B13D8F180E}"/>
              </a:ext>
            </a:extLst>
          </p:cNvPr>
          <p:cNvPicPr>
            <a:picLocks noChangeAspect="1"/>
          </p:cNvPicPr>
          <p:nvPr userDrawn="1"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48B2B9E-1994-4465-8884-F92ED80AC059}"/>
              </a:ext>
            </a:extLst>
          </p:cNvPr>
          <p:cNvSpPr txBox="1"/>
          <p:nvPr userDrawn="1"/>
        </p:nvSpPr>
        <p:spPr>
          <a:xfrm>
            <a:off x="665864" y="6236148"/>
            <a:ext cx="2186201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900">
                <a:solidFill>
                  <a:srgbClr val="FFFFFF"/>
                </a:solidFill>
              </a:rPr>
              <a:t>www.rogfk.no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657FBFD-30D7-468F-8B3A-119E71EC6747}"/>
              </a:ext>
            </a:extLst>
          </p:cNvPr>
          <p:cNvSpPr txBox="1"/>
          <p:nvPr userDrawn="1"/>
        </p:nvSpPr>
        <p:spPr>
          <a:xfrm>
            <a:off x="669435" y="3673734"/>
            <a:ext cx="330732" cy="1558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nb-NO" sz="1013" spc="51" baseline="0">
                <a:solidFill>
                  <a:srgbClr val="FFFFFF"/>
                </a:solidFill>
              </a:rPr>
              <a:t>Navn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A19A033-131E-4D58-978B-DECFA4AC8DC0}"/>
              </a:ext>
            </a:extLst>
          </p:cNvPr>
          <p:cNvSpPr txBox="1"/>
          <p:nvPr userDrawn="1"/>
        </p:nvSpPr>
        <p:spPr>
          <a:xfrm>
            <a:off x="669436" y="3972619"/>
            <a:ext cx="550856" cy="1558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nb-NO" sz="1013" spc="51" baseline="0">
                <a:solidFill>
                  <a:srgbClr val="FFFFFF"/>
                </a:solidFill>
              </a:rPr>
              <a:t>Avdeling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0D0E54D-16CE-4BC5-9B24-021040A00D9A}"/>
              </a:ext>
            </a:extLst>
          </p:cNvPr>
          <p:cNvSpPr txBox="1"/>
          <p:nvPr userDrawn="1"/>
        </p:nvSpPr>
        <p:spPr>
          <a:xfrm>
            <a:off x="669433" y="4265562"/>
            <a:ext cx="366126" cy="1558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nb-NO" sz="1013" spc="51" baseline="0">
                <a:solidFill>
                  <a:srgbClr val="FFFFFF"/>
                </a:solidFill>
              </a:rPr>
              <a:t>Epost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F6EF48A-6517-4EEA-8A89-464E31C0F495}"/>
              </a:ext>
            </a:extLst>
          </p:cNvPr>
          <p:cNvSpPr txBox="1"/>
          <p:nvPr userDrawn="1"/>
        </p:nvSpPr>
        <p:spPr>
          <a:xfrm>
            <a:off x="669435" y="4608523"/>
            <a:ext cx="480196" cy="1558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nb-NO" sz="1013" spc="51" baseline="0">
                <a:solidFill>
                  <a:srgbClr val="FFFFFF"/>
                </a:solidFill>
              </a:rPr>
              <a:t>Telefon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CD9621-29F3-458F-91B7-BAAE371823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50256" y="3672526"/>
            <a:ext cx="4593880" cy="158185"/>
          </a:xfrm>
        </p:spPr>
        <p:txBody>
          <a:bodyPr wrap="square">
            <a:spAutoFit/>
          </a:bodyPr>
          <a:lstStyle>
            <a:lvl1pPr marL="0" indent="0">
              <a:buNone/>
              <a:defRPr sz="1013" b="1" spc="5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Navn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E36756E6-0749-41A8-A81D-11DE30D6D2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43179" y="3972617"/>
            <a:ext cx="4593880" cy="158185"/>
          </a:xfrm>
        </p:spPr>
        <p:txBody>
          <a:bodyPr wrap="square">
            <a:spAutoFit/>
          </a:bodyPr>
          <a:lstStyle>
            <a:lvl1pPr marL="0" indent="0">
              <a:buNone/>
              <a:defRPr sz="1013" b="1" spc="5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Avdeling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CA7DE34-FB6C-4480-AFD9-3AA1D8E920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7424" y="4265561"/>
            <a:ext cx="4593880" cy="158185"/>
          </a:xfrm>
        </p:spPr>
        <p:txBody>
          <a:bodyPr wrap="square">
            <a:spAutoFit/>
          </a:bodyPr>
          <a:lstStyle>
            <a:lvl1pPr marL="0" indent="0">
              <a:buNone/>
              <a:defRPr sz="1013" b="1" spc="5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E-post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59FC7573-3C6F-4D02-BE20-8519B5E940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3167" y="4608522"/>
            <a:ext cx="4593880" cy="158185"/>
          </a:xfrm>
        </p:spPr>
        <p:txBody>
          <a:bodyPr wrap="square">
            <a:spAutoFit/>
          </a:bodyPr>
          <a:lstStyle>
            <a:lvl1pPr marL="0" indent="0">
              <a:buNone/>
              <a:defRPr sz="1013" b="1" spc="5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Telefon</a:t>
            </a:r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6702134E-6C38-48CF-BC35-8AB61FDA5E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25797" y="428701"/>
            <a:ext cx="2600579" cy="8797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r">
              <a:buNone/>
              <a:defRPr sz="563">
                <a:solidFill>
                  <a:srgbClr val="FFFFFF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hasVideo" hidden="1">
            <a:extLst>
              <a:ext uri="{FF2B5EF4-FFF2-40B4-BE49-F238E27FC236}">
                <a16:creationId xmlns:a16="http://schemas.microsoft.com/office/drawing/2014/main" id="{666ADE80-BDAB-48E6-89CD-8DC0EC27763D}"/>
              </a:ext>
            </a:extLst>
          </p:cNvPr>
          <p:cNvSpPr/>
          <p:nvPr userDrawn="1"/>
        </p:nvSpPr>
        <p:spPr>
          <a:xfrm>
            <a:off x="0" y="-437188"/>
            <a:ext cx="1857829" cy="234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6" name="color_blue" hidden="1">
            <a:extLst>
              <a:ext uri="{FF2B5EF4-FFF2-40B4-BE49-F238E27FC236}">
                <a16:creationId xmlns:a16="http://schemas.microsoft.com/office/drawing/2014/main" id="{847B3C01-8F6E-4588-958F-AEAFFA16AD35}"/>
              </a:ext>
            </a:extLst>
          </p:cNvPr>
          <p:cNvSpPr/>
          <p:nvPr userDrawn="1"/>
        </p:nvSpPr>
        <p:spPr>
          <a:xfrm>
            <a:off x="2190428" y="-681925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7" name="color_peach" hidden="1">
            <a:extLst>
              <a:ext uri="{FF2B5EF4-FFF2-40B4-BE49-F238E27FC236}">
                <a16:creationId xmlns:a16="http://schemas.microsoft.com/office/drawing/2014/main" id="{16C8F99C-77C0-4337-928B-98E0632AB1B5}"/>
              </a:ext>
            </a:extLst>
          </p:cNvPr>
          <p:cNvSpPr/>
          <p:nvPr userDrawn="1"/>
        </p:nvSpPr>
        <p:spPr>
          <a:xfrm>
            <a:off x="3562104" y="-681925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blue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8" name="color_purple" hidden="1">
            <a:extLst>
              <a:ext uri="{FF2B5EF4-FFF2-40B4-BE49-F238E27FC236}">
                <a16:creationId xmlns:a16="http://schemas.microsoft.com/office/drawing/2014/main" id="{B0A5C801-72C8-4538-AD13-1AD6CDC63D82}"/>
              </a:ext>
            </a:extLst>
          </p:cNvPr>
          <p:cNvSpPr/>
          <p:nvPr userDrawn="1"/>
        </p:nvSpPr>
        <p:spPr>
          <a:xfrm>
            <a:off x="4997283" y="-684652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29" name="color_green" hidden="1">
            <a:extLst>
              <a:ext uri="{FF2B5EF4-FFF2-40B4-BE49-F238E27FC236}">
                <a16:creationId xmlns:a16="http://schemas.microsoft.com/office/drawing/2014/main" id="{74F3059A-F763-4C79-8F0F-324E3CB15B0F}"/>
              </a:ext>
            </a:extLst>
          </p:cNvPr>
          <p:cNvSpPr/>
          <p:nvPr userDrawn="1"/>
        </p:nvSpPr>
        <p:spPr>
          <a:xfrm>
            <a:off x="6432461" y="-687379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pic>
        <p:nvPicPr>
          <p:cNvPr id="30" name="logo_blue" hidden="1">
            <a:extLst>
              <a:ext uri="{FF2B5EF4-FFF2-40B4-BE49-F238E27FC236}">
                <a16:creationId xmlns:a16="http://schemas.microsoft.com/office/drawing/2014/main" id="{1A44A324-5324-4A48-A603-5334560D5E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07276" y="6102763"/>
            <a:ext cx="1364000" cy="334800"/>
          </a:xfrm>
          <a:prstGeom prst="rect">
            <a:avLst/>
          </a:prstGeom>
        </p:spPr>
      </p:pic>
      <p:pic>
        <p:nvPicPr>
          <p:cNvPr id="33" name="logo_hvit">
            <a:extLst>
              <a:ext uri="{FF2B5EF4-FFF2-40B4-BE49-F238E27FC236}">
                <a16:creationId xmlns:a16="http://schemas.microsoft.com/office/drawing/2014/main" id="{A5120138-AC82-4B21-91A8-F0D6C78275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  <p:pic>
        <p:nvPicPr>
          <p:cNvPr id="24" name="logo_dark" hidden="1">
            <a:extLst>
              <a:ext uri="{FF2B5EF4-FFF2-40B4-BE49-F238E27FC236}">
                <a16:creationId xmlns:a16="http://schemas.microsoft.com/office/drawing/2014/main" id="{504E5BC5-B042-4DE1-BF86-603B122376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156814" y="6093239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6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04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4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9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4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37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video>
              <p:cMediaNode vol="80000">
                <p:cTn id="38" repeatCount="indefinite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3199" y="1210795"/>
            <a:ext cx="9202048" cy="35137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43199" y="2605372"/>
            <a:ext cx="9202048" cy="3425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726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BED22645-3CDE-4803-8296-FFEF5C89DD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465" y="876454"/>
            <a:ext cx="10864803" cy="491575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1086838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9983" y="1210794"/>
            <a:ext cx="9202048" cy="35137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39985" y="2008370"/>
            <a:ext cx="4273964" cy="378383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5A163411-0D72-4167-9B7C-CDF0406531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91851" y="2008370"/>
            <a:ext cx="4350180" cy="378383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496544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blue">
            <a:hlinkClick r:id="" action="ppaction://media"/>
            <a:extLst>
              <a:ext uri="{FF2B5EF4-FFF2-40B4-BE49-F238E27FC236}">
                <a16:creationId xmlns:a16="http://schemas.microsoft.com/office/drawing/2014/main" id="{ECDAAD91-7CB7-409B-9A11-FA6C1AA18345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video_green" hidden="1">
            <a:hlinkClick r:id="" action="ppaction://media"/>
            <a:extLst>
              <a:ext uri="{FF2B5EF4-FFF2-40B4-BE49-F238E27FC236}">
                <a16:creationId xmlns:a16="http://schemas.microsoft.com/office/drawing/2014/main" id="{579CB800-F5AE-4642-8643-96FF911D25F7}"/>
              </a:ext>
            </a:extLst>
          </p:cNvPr>
          <p:cNvPicPr>
            <a:picLocks noChangeAspect="1"/>
          </p:cNvPicPr>
          <p:nvPr userDrawn="1"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video_peach" hidden="1">
            <a:hlinkClick r:id="" action="ppaction://media"/>
            <a:extLst>
              <a:ext uri="{FF2B5EF4-FFF2-40B4-BE49-F238E27FC236}">
                <a16:creationId xmlns:a16="http://schemas.microsoft.com/office/drawing/2014/main" id="{EF076566-1FE8-426F-A56F-36280EA52D1E}"/>
              </a:ext>
            </a:extLst>
          </p:cNvPr>
          <p:cNvPicPr>
            <a:picLocks noChangeAspect="1"/>
          </p:cNvPicPr>
          <p:nvPr userDrawn="1"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video_purple" hidden="1">
            <a:hlinkClick r:id="" action="ppaction://media"/>
            <a:extLst>
              <a:ext uri="{FF2B5EF4-FFF2-40B4-BE49-F238E27FC236}">
                <a16:creationId xmlns:a16="http://schemas.microsoft.com/office/drawing/2014/main" id="{C0DCB2DC-182D-457A-9A12-419AA430635B}"/>
              </a:ext>
            </a:extLst>
          </p:cNvPr>
          <p:cNvPicPr>
            <a:picLocks noChangeAspect="1"/>
          </p:cNvPicPr>
          <p:nvPr userDrawn="1"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color_blue" hidden="1">
            <a:extLst>
              <a:ext uri="{FF2B5EF4-FFF2-40B4-BE49-F238E27FC236}">
                <a16:creationId xmlns:a16="http://schemas.microsoft.com/office/drawing/2014/main" id="{11F85807-E92B-4C86-A062-6F88A15E4CD2}"/>
              </a:ext>
            </a:extLst>
          </p:cNvPr>
          <p:cNvSpPr/>
          <p:nvPr userDrawn="1"/>
        </p:nvSpPr>
        <p:spPr>
          <a:xfrm>
            <a:off x="130134" y="7316181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4" name="color_peach" hidden="1">
            <a:extLst>
              <a:ext uri="{FF2B5EF4-FFF2-40B4-BE49-F238E27FC236}">
                <a16:creationId xmlns:a16="http://schemas.microsoft.com/office/drawing/2014/main" id="{5F98733D-CD3F-4983-81FB-260DB7CC45BD}"/>
              </a:ext>
            </a:extLst>
          </p:cNvPr>
          <p:cNvSpPr/>
          <p:nvPr userDrawn="1"/>
        </p:nvSpPr>
        <p:spPr>
          <a:xfrm>
            <a:off x="1501810" y="7316181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5" name="color_purple" hidden="1">
            <a:extLst>
              <a:ext uri="{FF2B5EF4-FFF2-40B4-BE49-F238E27FC236}">
                <a16:creationId xmlns:a16="http://schemas.microsoft.com/office/drawing/2014/main" id="{CEDF381D-F430-4B87-82B2-4F0EDF047C89}"/>
              </a:ext>
            </a:extLst>
          </p:cNvPr>
          <p:cNvSpPr/>
          <p:nvPr userDrawn="1"/>
        </p:nvSpPr>
        <p:spPr>
          <a:xfrm>
            <a:off x="2936988" y="7313454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6" name="color_green" hidden="1">
            <a:extLst>
              <a:ext uri="{FF2B5EF4-FFF2-40B4-BE49-F238E27FC236}">
                <a16:creationId xmlns:a16="http://schemas.microsoft.com/office/drawing/2014/main" id="{3D5BA6FB-1630-4A9C-AB3A-200168238FCE}"/>
              </a:ext>
            </a:extLst>
          </p:cNvPr>
          <p:cNvSpPr/>
          <p:nvPr userDrawn="1"/>
        </p:nvSpPr>
        <p:spPr>
          <a:xfrm>
            <a:off x="4372168" y="7310727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7" name="hasVideo" hidden="1">
            <a:extLst>
              <a:ext uri="{FF2B5EF4-FFF2-40B4-BE49-F238E27FC236}">
                <a16:creationId xmlns:a16="http://schemas.microsoft.com/office/drawing/2014/main" id="{1F6FEA3B-92DE-4583-807C-9BD6C648BAC1}"/>
              </a:ext>
            </a:extLst>
          </p:cNvPr>
          <p:cNvSpPr/>
          <p:nvPr userDrawn="1"/>
        </p:nvSpPr>
        <p:spPr>
          <a:xfrm>
            <a:off x="6250108" y="7494903"/>
            <a:ext cx="1857829" cy="234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8" name="Tittel 6">
            <a:extLst>
              <a:ext uri="{FF2B5EF4-FFF2-40B4-BE49-F238E27FC236}">
                <a16:creationId xmlns:a16="http://schemas.microsoft.com/office/drawing/2014/main" id="{D6E73E63-3FBE-4BF8-A24E-2BBBACC0C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15" y="3208480"/>
            <a:ext cx="8528883" cy="433067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2814" b="0" spc="141" baseline="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22" name="rfkhvit">
            <a:extLst>
              <a:ext uri="{FF2B5EF4-FFF2-40B4-BE49-F238E27FC236}">
                <a16:creationId xmlns:a16="http://schemas.microsoft.com/office/drawing/2014/main" id="{0ED81789-F8D9-439B-AC07-69AA6D7A22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07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96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9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92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9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188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9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lysbilde #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A95C21E7-11C8-49F0-8515-B935BBDFF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15" y="3208480"/>
            <a:ext cx="8528883" cy="433067"/>
          </a:xfrm>
        </p:spPr>
        <p:txBody>
          <a:bodyPr anchor="ctr" anchorCtr="0"/>
          <a:lstStyle>
            <a:lvl1pPr algn="l">
              <a:lnSpc>
                <a:spcPct val="100000"/>
              </a:lnSpc>
              <a:defRPr sz="2814" b="0" spc="141" baseline="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485E2A9-25A0-4DA8-AD1C-5FCCB797C384}"/>
              </a:ext>
            </a:extLst>
          </p:cNvPr>
          <p:cNvSpPr/>
          <p:nvPr userDrawn="1"/>
        </p:nvSpPr>
        <p:spPr>
          <a:xfrm>
            <a:off x="1" y="-2685327"/>
            <a:ext cx="10799180" cy="24008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nb-NO" sz="1650" b="1">
                <a:solidFill>
                  <a:srgbClr val="FFFFFF"/>
                </a:solidFill>
              </a:rPr>
              <a:t>Denne siden kan du manuelt endre farge på:</a:t>
            </a:r>
          </a:p>
          <a:p>
            <a:pPr algn="l"/>
            <a:r>
              <a:rPr lang="nb-NO" sz="1800">
                <a:solidFill>
                  <a:srgbClr val="FFFFFF"/>
                </a:solidFill>
              </a:rPr>
              <a:t>Høyreklikk på lysbildet og velg «Formater bakgrunn».</a:t>
            </a:r>
          </a:p>
          <a:p>
            <a:pPr algn="l"/>
            <a:r>
              <a:rPr lang="nb-NO" sz="1800">
                <a:solidFill>
                  <a:srgbClr val="FFFFFF"/>
                </a:solidFill>
              </a:rPr>
              <a:t>Velg deretter «Fyll» -&gt; «Farge»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72392B8-ED3C-4A10-BA12-5F7934B7F8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52660" y="-2565992"/>
            <a:ext cx="2886075" cy="2162175"/>
          </a:xfrm>
          <a:prstGeom prst="rect">
            <a:avLst/>
          </a:prstGeom>
        </p:spPr>
      </p:pic>
      <p:sp>
        <p:nvSpPr>
          <p:cNvPr id="8" name="color_blue" hidden="1">
            <a:extLst>
              <a:ext uri="{FF2B5EF4-FFF2-40B4-BE49-F238E27FC236}">
                <a16:creationId xmlns:a16="http://schemas.microsoft.com/office/drawing/2014/main" id="{3D57E236-6D69-4B95-99B2-7E726A17C3F0}"/>
              </a:ext>
            </a:extLst>
          </p:cNvPr>
          <p:cNvSpPr/>
          <p:nvPr userDrawn="1"/>
        </p:nvSpPr>
        <p:spPr>
          <a:xfrm>
            <a:off x="130134" y="7316181"/>
            <a:ext cx="1243653" cy="60297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9" name="color_peach" hidden="1">
            <a:extLst>
              <a:ext uri="{FF2B5EF4-FFF2-40B4-BE49-F238E27FC236}">
                <a16:creationId xmlns:a16="http://schemas.microsoft.com/office/drawing/2014/main" id="{82FF2494-266B-4475-9AAA-60D52BF59009}"/>
              </a:ext>
            </a:extLst>
          </p:cNvPr>
          <p:cNvSpPr/>
          <p:nvPr userDrawn="1"/>
        </p:nvSpPr>
        <p:spPr>
          <a:xfrm>
            <a:off x="1501810" y="7316181"/>
            <a:ext cx="1243653" cy="6029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blue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0" name="color_purple" hidden="1">
            <a:extLst>
              <a:ext uri="{FF2B5EF4-FFF2-40B4-BE49-F238E27FC236}">
                <a16:creationId xmlns:a16="http://schemas.microsoft.com/office/drawing/2014/main" id="{B8C858CD-7691-4CE5-8DDE-F6E996143EBB}"/>
              </a:ext>
            </a:extLst>
          </p:cNvPr>
          <p:cNvSpPr/>
          <p:nvPr userDrawn="1"/>
        </p:nvSpPr>
        <p:spPr>
          <a:xfrm>
            <a:off x="2936988" y="7313454"/>
            <a:ext cx="1243653" cy="6029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1" name="color_green" hidden="1">
            <a:extLst>
              <a:ext uri="{FF2B5EF4-FFF2-40B4-BE49-F238E27FC236}">
                <a16:creationId xmlns:a16="http://schemas.microsoft.com/office/drawing/2014/main" id="{2726509A-CA8F-4E29-AA77-18F265768E84}"/>
              </a:ext>
            </a:extLst>
          </p:cNvPr>
          <p:cNvSpPr/>
          <p:nvPr userDrawn="1"/>
        </p:nvSpPr>
        <p:spPr>
          <a:xfrm>
            <a:off x="4372168" y="7310727"/>
            <a:ext cx="1243653" cy="602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err="1">
                <a:solidFill>
                  <a:srgbClr val="FFFFFF"/>
                </a:solidFill>
              </a:rPr>
              <a:t>white</a:t>
            </a:r>
            <a:endParaRPr lang="nb-NO" sz="1800">
              <a:solidFill>
                <a:srgbClr val="FFFFFF"/>
              </a:solidFill>
            </a:endParaRPr>
          </a:p>
        </p:txBody>
      </p:sp>
      <p:sp>
        <p:nvSpPr>
          <p:cNvPr id="12" name="hasVideo" hidden="1">
            <a:extLst>
              <a:ext uri="{FF2B5EF4-FFF2-40B4-BE49-F238E27FC236}">
                <a16:creationId xmlns:a16="http://schemas.microsoft.com/office/drawing/2014/main" id="{424C8237-9661-41D3-8856-69429523D66D}"/>
              </a:ext>
            </a:extLst>
          </p:cNvPr>
          <p:cNvSpPr/>
          <p:nvPr userDrawn="1"/>
        </p:nvSpPr>
        <p:spPr>
          <a:xfrm>
            <a:off x="6250108" y="7494903"/>
            <a:ext cx="1857829" cy="2346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>
              <a:solidFill>
                <a:srgbClr val="FFFFFF"/>
              </a:solidFill>
            </a:endParaRPr>
          </a:p>
        </p:txBody>
      </p:sp>
      <p:pic>
        <p:nvPicPr>
          <p:cNvPr id="14" name="logo_blue" hidden="1">
            <a:extLst>
              <a:ext uri="{FF2B5EF4-FFF2-40B4-BE49-F238E27FC236}">
                <a16:creationId xmlns:a16="http://schemas.microsoft.com/office/drawing/2014/main" id="{88622FEC-2DFB-4428-AEB8-EA3585346E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7276" y="6102763"/>
            <a:ext cx="1364000" cy="334800"/>
          </a:xfrm>
          <a:prstGeom prst="rect">
            <a:avLst/>
          </a:prstGeom>
        </p:spPr>
      </p:pic>
      <p:pic>
        <p:nvPicPr>
          <p:cNvPr id="15" name="logo_hvit">
            <a:extLst>
              <a:ext uri="{FF2B5EF4-FFF2-40B4-BE49-F238E27FC236}">
                <a16:creationId xmlns:a16="http://schemas.microsoft.com/office/drawing/2014/main" id="{C3AF3EC9-D627-460C-ACB8-AC3DE6F9B1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7276" y="6102763"/>
            <a:ext cx="1360800" cy="340200"/>
          </a:xfrm>
          <a:prstGeom prst="rect">
            <a:avLst/>
          </a:prstGeom>
        </p:spPr>
      </p:pic>
      <p:pic>
        <p:nvPicPr>
          <p:cNvPr id="13" name="logo_dark" hidden="1">
            <a:extLst>
              <a:ext uri="{FF2B5EF4-FFF2-40B4-BE49-F238E27FC236}">
                <a16:creationId xmlns:a16="http://schemas.microsoft.com/office/drawing/2014/main" id="{9D16B01A-1F14-4073-A4A1-DCEC327CA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56814" y="6093239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5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543199" y="1210795"/>
            <a:ext cx="9202048" cy="35137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5">
            <a:extLst>
              <a:ext uri="{FF2B5EF4-FFF2-40B4-BE49-F238E27FC236}">
                <a16:creationId xmlns:a16="http://schemas.microsoft.com/office/drawing/2014/main" id="{6B43FC0F-72E5-413A-A269-2BFEEE9A3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97" y="437838"/>
            <a:ext cx="387073" cy="184666"/>
          </a:xfrm>
        </p:spPr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77798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65B970B4-31C9-4696-8A6A-025A29916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8197" y="437838"/>
            <a:ext cx="387073" cy="184666"/>
          </a:xfrm>
        </p:spPr>
        <p:txBody>
          <a:bodyPr/>
          <a:lstStyle>
            <a:lvl1pPr>
              <a:defRPr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94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3.sv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59ECC20-9645-0643-31A3-8A6DBA879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286DF3-A309-9D6B-18CD-C8AF79DE7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95D5BF5-76F0-E99B-9E1B-14BF768F7E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84503-11B7-4641-A1C5-CF8351059735}" type="datetimeFigureOut">
              <a:rPr lang="nb-NO" smtClean="0"/>
              <a:t>25.09.2026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027E74-8945-EAB9-C3E5-EF9C9972F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F649660-253E-A8E0-A957-E0918FC43D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67274-104D-4E24-854B-8CC8742EF8D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308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543199" y="1210795"/>
            <a:ext cx="9202048" cy="35137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94976" y="2605376"/>
            <a:ext cx="9202048" cy="36142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138197" y="437838"/>
            <a:ext cx="387073" cy="184666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algn="r">
              <a:defRPr sz="900">
                <a:solidFill>
                  <a:srgbClr val="0069B4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EBFED9AA-8F19-4B74-B445-1A4F554B82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6816" y="439623"/>
            <a:ext cx="828160" cy="184666"/>
          </a:xfrm>
          <a:prstGeom prst="rect">
            <a:avLst/>
          </a:prstGeom>
        </p:spPr>
        <p:txBody>
          <a:bodyPr vert="horz" wrap="square" lIns="0" tIns="0" rIns="0" bIns="0" rtlCol="0" anchor="t" anchorCtr="0"/>
          <a:lstStyle>
            <a:lvl1pPr algn="l">
              <a:defRPr sz="900">
                <a:solidFill>
                  <a:schemeClr val="dk1"/>
                </a:solidFill>
              </a:defRPr>
            </a:lvl1pPr>
          </a:lstStyle>
          <a:p>
            <a:fld id="{6CF97638-B75D-49FF-B8CC-95F0A6FD4291}" type="datetime1">
              <a:rPr lang="nb-NO" smtClean="0"/>
              <a:pPr/>
              <a:t>25.09.2026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9043D34A-245B-49B0-BE84-9B1F398CF6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05099" y="439624"/>
            <a:ext cx="4114011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900">
                <a:solidFill>
                  <a:schemeClr val="dk1"/>
                </a:solidFill>
              </a:defRPr>
            </a:lvl1pPr>
          </a:lstStyle>
          <a:p>
            <a:r>
              <a:rPr lang="nb-NO"/>
              <a:t>Sted</a:t>
            </a:r>
          </a:p>
        </p:txBody>
      </p:sp>
      <p:pic>
        <p:nvPicPr>
          <p:cNvPr id="7" name="logo_blue">
            <a:extLst>
              <a:ext uri="{FF2B5EF4-FFF2-40B4-BE49-F238E27FC236}">
                <a16:creationId xmlns:a16="http://schemas.microsoft.com/office/drawing/2014/main" id="{78F07EC6-A34C-4347-9620-E26892AAC6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207276" y="6217977"/>
            <a:ext cx="1364000" cy="334800"/>
          </a:xfrm>
          <a:prstGeom prst="rect">
            <a:avLst/>
          </a:prstGeom>
        </p:spPr>
      </p:pic>
      <p:pic>
        <p:nvPicPr>
          <p:cNvPr id="4" name="logo_hvit" hidden="1">
            <a:extLst>
              <a:ext uri="{FF2B5EF4-FFF2-40B4-BE49-F238E27FC236}">
                <a16:creationId xmlns:a16="http://schemas.microsoft.com/office/drawing/2014/main" id="{4EFCA5CC-9255-4BAC-BA26-B1FBA368D2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207276" y="6217977"/>
            <a:ext cx="1360800" cy="340200"/>
          </a:xfrm>
          <a:prstGeom prst="rect">
            <a:avLst/>
          </a:prstGeom>
        </p:spPr>
      </p:pic>
      <p:pic>
        <p:nvPicPr>
          <p:cNvPr id="11" name="logo_dark" hidden="1">
            <a:extLst>
              <a:ext uri="{FF2B5EF4-FFF2-40B4-BE49-F238E27FC236}">
                <a16:creationId xmlns:a16="http://schemas.microsoft.com/office/drawing/2014/main" id="{8B5F16BD-2987-4D88-9458-0F58FB6AD8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156814" y="6206222"/>
            <a:ext cx="146172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0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</p:sldLayoutIdLst>
  <p:hf hdr="0"/>
  <p:txStyles>
    <p:titleStyle>
      <a:lvl1pPr algn="l" defTabSz="685795" rtl="0" eaLnBrk="1" latinLnBrk="0" hangingPunct="1">
        <a:lnSpc>
          <a:spcPct val="110000"/>
        </a:lnSpc>
        <a:spcBef>
          <a:spcPct val="0"/>
        </a:spcBef>
        <a:buNone/>
        <a:defRPr sz="2250" b="1" kern="1200">
          <a:solidFill>
            <a:schemeClr val="dk1"/>
          </a:solidFill>
          <a:latin typeface="+mj-lt"/>
          <a:ea typeface="+mj-ea"/>
          <a:cs typeface="+mj-cs"/>
        </a:defRPr>
      </a:lvl1pPr>
    </p:titleStyle>
    <p:bodyStyle>
      <a:lvl1pPr marL="100029" indent="-131647" algn="l" defTabSz="685795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1688" kern="1200">
          <a:solidFill>
            <a:schemeClr val="dk1"/>
          </a:solidFill>
          <a:latin typeface="+mn-lt"/>
          <a:ea typeface="+mn-ea"/>
          <a:cs typeface="+mn-cs"/>
        </a:defRPr>
      </a:lvl1pPr>
      <a:lvl2pPr marL="514346" indent="-171449" algn="l" defTabSz="685795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88" kern="1200">
          <a:solidFill>
            <a:schemeClr val="dk1"/>
          </a:solidFill>
          <a:latin typeface="+mn-lt"/>
          <a:ea typeface="+mn-ea"/>
          <a:cs typeface="+mn-cs"/>
        </a:defRPr>
      </a:lvl2pPr>
      <a:lvl3pPr marL="857243" indent="-171449" algn="l" defTabSz="685795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88" kern="1200">
          <a:solidFill>
            <a:schemeClr val="dk1"/>
          </a:solidFill>
          <a:latin typeface="+mn-lt"/>
          <a:ea typeface="+mn-ea"/>
          <a:cs typeface="+mn-cs"/>
        </a:defRPr>
      </a:lvl3pPr>
      <a:lvl4pPr marL="1200141" indent="-171449" algn="l" defTabSz="685795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88" kern="1200">
          <a:solidFill>
            <a:schemeClr val="dk1"/>
          </a:solidFill>
          <a:latin typeface="+mn-lt"/>
          <a:ea typeface="+mn-ea"/>
          <a:cs typeface="+mn-cs"/>
        </a:defRPr>
      </a:lvl4pPr>
      <a:lvl5pPr marL="1543037" indent="-171449" algn="l" defTabSz="685795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88" kern="1200">
          <a:solidFill>
            <a:schemeClr val="dk1"/>
          </a:solidFill>
          <a:latin typeface="+mn-lt"/>
          <a:ea typeface="+mn-ea"/>
          <a:cs typeface="+mn-cs"/>
        </a:defRPr>
      </a:lvl5pPr>
      <a:lvl6pPr marL="1885934" indent="-171449" algn="l" defTabSz="6857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31" indent="-171449" algn="l" defTabSz="6857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29" indent="-171449" algn="l" defTabSz="6857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25" indent="-171449" algn="l" defTabSz="68579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7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5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1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9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6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4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80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8" algn="l" defTabSz="68579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ur03.safelinks.protection.outlook.com/?url=https%3A%2F%2Fwww.rogfk.no%2Fvare-tjenester%2Fskole-og-utdanning%2Fopplaring-i-skole%2Finschool%2F&amp;data=05%7C02%7CMarianne.Berg%40skole.rogfk.no%7C30f6e66baaf3488969ae08df17ca630f%7C026cbe1f01c44698a5662fc43ebec731%7C0%7C0%7C639255830141313782%7CUnknown%7CTWFpbGZsb3d8eyJFbXB0eU1hcGkiOnRydWUsIlYiOiIwLjAuMDAwMCIsIlAiOiJXaW4zMiIsIkFOIjoiTWFpbCIsIldUIjoyfQ%3D%3D%7C0%7C%7C%7C&amp;sdata=M1PfcQjnNP5hx31CkV15qiHUspMJbhDRRmZ00b2P8KU%3D&amp;reserved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ola.vgs.no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B80DE0-F87B-85AE-BE62-AAA398B50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1706" y="3008623"/>
            <a:ext cx="9036424" cy="1836551"/>
          </a:xfrm>
        </p:spPr>
        <p:txBody>
          <a:bodyPr/>
          <a:lstStyle/>
          <a:p>
            <a:r>
              <a:rPr lang="nb-NO" b="1" dirty="0" err="1"/>
              <a:t>Foresattemøte</a:t>
            </a:r>
            <a:endParaRPr lang="nb-NO" b="1" dirty="0">
              <a:cs typeface="Calibri Light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44441EF-4B59-B6AC-7C62-C5042C2B8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7918" y="4930954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Vg2 – Studiespesialisering </a:t>
            </a:r>
          </a:p>
          <a:p>
            <a:r>
              <a:rPr lang="nb-NO" dirty="0"/>
              <a:t>Høst 2026</a:t>
            </a:r>
          </a:p>
        </p:txBody>
      </p:sp>
      <p:pic>
        <p:nvPicPr>
          <p:cNvPr id="8" name="Bilde 7" descr="Et bilde som inneholder Grafikk, skjermbilde, grafisk design, Font&#10;&#10;Automatisk generert beskrivelse">
            <a:extLst>
              <a:ext uri="{FF2B5EF4-FFF2-40B4-BE49-F238E27FC236}">
                <a16:creationId xmlns:a16="http://schemas.microsoft.com/office/drawing/2014/main" id="{5D787039-BFE7-5C9E-F723-857D56F88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505" y="467993"/>
            <a:ext cx="9520989" cy="2540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388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0BAE0A-4BE6-3ED6-B87C-5CF10363E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628" y="3277165"/>
            <a:ext cx="5975684" cy="2601119"/>
          </a:xfrm>
        </p:spPr>
        <p:txBody>
          <a:bodyPr/>
          <a:lstStyle/>
          <a:p>
            <a:r>
              <a:rPr lang="nb-NO" dirty="0"/>
              <a:t>760 elever</a:t>
            </a:r>
          </a:p>
          <a:p>
            <a:r>
              <a:rPr lang="nb-NO" dirty="0"/>
              <a:t>40 klasser</a:t>
            </a:r>
          </a:p>
          <a:p>
            <a:r>
              <a:rPr lang="nb-NO" dirty="0"/>
              <a:t>Ca. 130 ansatte</a:t>
            </a:r>
          </a:p>
          <a:p>
            <a:endParaRPr lang="nb-NO" dirty="0"/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AED1512-239F-F935-3D1A-CE549ED7B1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81" r="805"/>
          <a:stretch/>
        </p:blipFill>
        <p:spPr>
          <a:xfrm>
            <a:off x="5186301" y="2853558"/>
            <a:ext cx="5975685" cy="2827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Bilde 5" descr="Et bilde som inneholder Grafikk, skjermbilde, grafisk design, Font&#10;&#10;Automatisk generert beskrivelse">
            <a:extLst>
              <a:ext uri="{FF2B5EF4-FFF2-40B4-BE49-F238E27FC236}">
                <a16:creationId xmlns:a16="http://schemas.microsoft.com/office/drawing/2014/main" id="{CCF9E8F1-9088-8E1D-366C-3B7FE160E6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632" y="486859"/>
            <a:ext cx="6160168" cy="1643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982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BDB664C4-6AF3-D31D-11B3-D43286F23A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774"/>
          <a:stretch>
            <a:fillRect/>
          </a:stretch>
        </p:blipFill>
        <p:spPr>
          <a:xfrm>
            <a:off x="326952" y="120606"/>
            <a:ext cx="7035723" cy="2141307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C4633C-93EB-6B37-5631-CDC03217F2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" t="27730" r="5359" b="14028"/>
          <a:stretch>
            <a:fillRect/>
          </a:stretch>
        </p:blipFill>
        <p:spPr bwMode="auto">
          <a:xfrm>
            <a:off x="1680518" y="2261914"/>
            <a:ext cx="9054233" cy="434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87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B6CBE1-9CA2-FD18-6099-1AB73153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kan elevene forvente av oss?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4B5131-6B02-E510-0DCC-76505E988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242884" cy="4629089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nn-NO" sz="2800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ette og gode </a:t>
            </a:r>
            <a:r>
              <a:rPr lang="nn-NO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relasjoner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mellom elever og lærere</a:t>
            </a:r>
            <a:r>
              <a:rPr lang="nn-NO" sz="2800" dirty="0"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på Sola vgs er det </a:t>
            </a:r>
            <a:r>
              <a:rPr lang="nn-NO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ikke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nok for </a:t>
            </a:r>
            <a:r>
              <a:rPr lang="nn-NO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læreren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å være </a:t>
            </a:r>
            <a:r>
              <a:rPr lang="nn-NO" sz="2800" u="sng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bare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fagperson.</a:t>
            </a:r>
          </a:p>
          <a:p>
            <a:pPr lvl="1"/>
            <a:endParaRPr lang="nn-NO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dirty="0">
                <a:ea typeface="Calibri" panose="020F0502020204030204" pitchFamily="34" charset="0"/>
                <a:cs typeface="Times New Roman" panose="02020603050405020304" pitchFamily="18" charset="0"/>
              </a:rPr>
              <a:t>Vi skal møte elever med </a:t>
            </a:r>
            <a:r>
              <a:rPr lang="nb-NO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raushet</a:t>
            </a:r>
            <a:r>
              <a:rPr lang="nb-NO" sz="2800" dirty="0"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b-NO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respekt</a:t>
            </a:r>
            <a:r>
              <a:rPr lang="nb-NO" sz="2800" dirty="0">
                <a:ea typeface="Calibri" panose="020F0502020204030204" pitchFamily="34" charset="0"/>
                <a:cs typeface="Times New Roman" panose="02020603050405020304" pitchFamily="18" charset="0"/>
              </a:rPr>
              <a:t> – og tro på at alle kan lære.</a:t>
            </a:r>
          </a:p>
          <a:p>
            <a:pPr marL="457200" lvl="1" indent="0">
              <a:buNone/>
            </a:pPr>
            <a:endParaRPr lang="nn-NO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n-NO" sz="28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Tydelige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n-NO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rammer</a:t>
            </a:r>
            <a:r>
              <a:rPr lang="nn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og </a:t>
            </a:r>
            <a:r>
              <a:rPr lang="nn-NO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regler.</a:t>
            </a:r>
          </a:p>
          <a:p>
            <a:pPr marL="457200" lvl="1" indent="0">
              <a:buNone/>
            </a:pPr>
            <a:endParaRPr lang="nb-NO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dirty="0"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nb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ett oppfølging fra alle ansatte (kontaktlærer, faglærer, rådgivere, ledelse, helsepersonell, administrasjon, drift – alle ansatte).</a:t>
            </a:r>
          </a:p>
          <a:p>
            <a:pPr marL="457200" lvl="1" indent="0">
              <a:buNone/>
            </a:pPr>
            <a:endParaRPr lang="nb-NO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nb-NO" sz="2800" dirty="0">
                <a:ea typeface="Calibri" panose="020F0502020204030204" pitchFamily="34" charset="0"/>
                <a:cs typeface="Times New Roman" panose="02020603050405020304" pitchFamily="18" charset="0"/>
              </a:rPr>
              <a:t>Samarbeid skole-hjem</a:t>
            </a:r>
            <a:endParaRPr lang="nb-NO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nb-NO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nb-NO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pic>
        <p:nvPicPr>
          <p:cNvPr id="4" name="Plassholder for innhold 4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63453AE2-4A97-DBA1-44AC-4380E5C23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854" y="5847347"/>
            <a:ext cx="3049143" cy="80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70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30221-B4B0-0177-317A-1B09A0CB4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Skole-hjem-samarbeid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84DD6A-74EF-8228-CF24-5E621C4E9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Siste innkalling til møte fra skolen</a:t>
            </a:r>
          </a:p>
          <a:p>
            <a:endParaRPr lang="nb-NO" dirty="0"/>
          </a:p>
          <a:p>
            <a:r>
              <a:rPr lang="nb-NO" dirty="0"/>
              <a:t>Ta kontakt med faglærere, kontaktlærer, rådgiver eller avdelingsleder</a:t>
            </a:r>
          </a:p>
          <a:p>
            <a:endParaRPr lang="nb-NO" dirty="0"/>
          </a:p>
          <a:p>
            <a:r>
              <a:rPr lang="nb-NO" dirty="0" err="1"/>
              <a:t>InSchool</a:t>
            </a:r>
            <a:r>
              <a:rPr lang="nb-NO" dirty="0"/>
              <a:t> </a:t>
            </a:r>
            <a:r>
              <a:rPr lang="nb-NO" u="sng" dirty="0" err="1">
                <a:hlinkClick r:id="rId2"/>
              </a:rPr>
              <a:t>InSchool</a:t>
            </a:r>
            <a:r>
              <a:rPr lang="nb-NO" u="sng" dirty="0">
                <a:hlinkClick r:id="rId2"/>
              </a:rPr>
              <a:t> - Rogaland fylkeskommune</a:t>
            </a:r>
            <a:endParaRPr lang="nb-NO" u="sng" dirty="0"/>
          </a:p>
          <a:p>
            <a:endParaRPr lang="nb-NO" u="sng" dirty="0"/>
          </a:p>
          <a:p>
            <a:r>
              <a:rPr lang="nb-NO" u="sng" dirty="0"/>
              <a:t>Google </a:t>
            </a:r>
            <a:r>
              <a:rPr lang="nb-NO" u="sng" dirty="0" err="1"/>
              <a:t>calendar</a:t>
            </a:r>
            <a:endParaRPr lang="nb-NO" u="sng" dirty="0"/>
          </a:p>
          <a:p>
            <a:endParaRPr lang="nb-NO" dirty="0"/>
          </a:p>
          <a:p>
            <a:r>
              <a:rPr lang="nb-NO" dirty="0"/>
              <a:t>Samtykke hvis kontakt etter 18 år</a:t>
            </a:r>
          </a:p>
        </p:txBody>
      </p:sp>
    </p:spTree>
    <p:extLst>
      <p:ext uri="{BB962C8B-B14F-4D97-AF65-F5344CB8AC3E}">
        <p14:creationId xmlns:p14="http://schemas.microsoft.com/office/powerpoint/2010/main" val="452325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B6CBE1-9CA2-FD18-6099-1AB73153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Mobbing – nulltoleranse!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4B5131-6B02-E510-0DCC-76505E988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866147" cy="3504364"/>
          </a:xfrm>
        </p:spPr>
        <p:txBody>
          <a:bodyPr>
            <a:normAutofit/>
          </a:bodyPr>
          <a:lstStyle/>
          <a:p>
            <a:r>
              <a:rPr lang="nb-NO" dirty="0"/>
              <a:t>Snakk med en voksen</a:t>
            </a:r>
          </a:p>
          <a:p>
            <a:pPr lvl="1"/>
            <a:r>
              <a:rPr lang="nb-NO" dirty="0"/>
              <a:t>Lærer</a:t>
            </a:r>
          </a:p>
          <a:p>
            <a:pPr lvl="1"/>
            <a:r>
              <a:rPr lang="nb-NO" dirty="0"/>
              <a:t>Avdelingsleder</a:t>
            </a:r>
          </a:p>
          <a:p>
            <a:pPr lvl="1"/>
            <a:r>
              <a:rPr lang="nb-NO" dirty="0"/>
              <a:t>Rektor</a:t>
            </a:r>
          </a:p>
          <a:p>
            <a:pPr lvl="1"/>
            <a:r>
              <a:rPr lang="nb-NO" dirty="0"/>
              <a:t>Rådgiver</a:t>
            </a:r>
          </a:p>
          <a:p>
            <a:pPr lvl="1"/>
            <a:r>
              <a:rPr lang="nb-NO" dirty="0"/>
              <a:t>Helsesykepleier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Varsle på hjemmeside</a:t>
            </a:r>
          </a:p>
        </p:txBody>
      </p:sp>
      <p:pic>
        <p:nvPicPr>
          <p:cNvPr id="4" name="Plassholder for innhold 4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63453AE2-4A97-DBA1-44AC-4380E5C23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854" y="5847347"/>
            <a:ext cx="3049143" cy="80611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F5002508-16F2-0888-4D97-5724A9C540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040"/>
          <a:stretch/>
        </p:blipFill>
        <p:spPr>
          <a:xfrm>
            <a:off x="5164274" y="1690688"/>
            <a:ext cx="5892747" cy="2767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F589EDA1-F8E2-550E-F49D-776751AE2C9F}"/>
              </a:ext>
            </a:extLst>
          </p:cNvPr>
          <p:cNvSpPr/>
          <p:nvPr/>
        </p:nvSpPr>
        <p:spPr>
          <a:xfrm>
            <a:off x="9022907" y="1666332"/>
            <a:ext cx="1155031" cy="31858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9193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B6CBE1-9CA2-FD18-6099-1AB73153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Hva forventer vi av elevene?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4B5131-6B02-E510-0DCC-76505E988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21722"/>
          </a:xfrm>
        </p:spPr>
        <p:txBody>
          <a:bodyPr>
            <a:normAutofit/>
          </a:bodyPr>
          <a:lstStyle/>
          <a:p>
            <a:r>
              <a:rPr lang="nb-NO" sz="2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Innsats, engasjement og oppførsel</a:t>
            </a:r>
          </a:p>
          <a:p>
            <a:r>
              <a:rPr lang="nb-NO" dirty="0">
                <a:solidFill>
                  <a:srgbClr val="333333"/>
                </a:solidFill>
                <a:highlight>
                  <a:srgbClr val="FFFFFF"/>
                </a:highlight>
              </a:rPr>
              <a:t>Skole er jobb nr. 1</a:t>
            </a:r>
            <a:endParaRPr lang="nb-NO" dirty="0"/>
          </a:p>
          <a:p>
            <a:pPr marL="0" indent="0">
              <a:buNone/>
            </a:pPr>
            <a:endParaRPr lang="nb-NO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dirty="0"/>
              <a:t>Særlig fokus i år:</a:t>
            </a:r>
          </a:p>
          <a:p>
            <a:pPr lvl="1"/>
            <a:r>
              <a:rPr lang="nb-NO" dirty="0"/>
              <a:t>Mobilbruk – mobilhotell</a:t>
            </a:r>
          </a:p>
          <a:p>
            <a:pPr lvl="1"/>
            <a:r>
              <a:rPr lang="nb-NO" dirty="0"/>
              <a:t>Presist oppmøte</a:t>
            </a:r>
          </a:p>
          <a:p>
            <a:pPr lvl="1"/>
            <a:r>
              <a:rPr lang="nb-NO" dirty="0"/>
              <a:t>Ryddig skole</a:t>
            </a:r>
          </a:p>
          <a:p>
            <a:pPr lvl="1"/>
            <a:r>
              <a:rPr lang="nb-NO" dirty="0"/>
              <a:t>Disiplinert bruk av KI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Plassholder for innhold 4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63453AE2-4A97-DBA1-44AC-4380E5C23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854" y="5847347"/>
            <a:ext cx="3049143" cy="80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04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136377-3BF9-2746-5783-4D7F7DDBE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Helsesykepleier – for elever og foresatte!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1F8141-B14B-C5DA-F02D-ACC6F67B1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Kan booke time via hjemmesiden vår</a:t>
            </a:r>
          </a:p>
          <a:p>
            <a:pPr lvl="1"/>
            <a:r>
              <a:rPr lang="nb-NO" dirty="0">
                <a:hlinkClick r:id="rId2"/>
              </a:rPr>
              <a:t>https://www.sola.vgs.no/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22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B6CBE1-9CA2-FD18-6099-1AB731533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975"/>
            <a:ext cx="10515600" cy="1325563"/>
          </a:xfrm>
        </p:spPr>
        <p:txBody>
          <a:bodyPr/>
          <a:lstStyle/>
          <a:p>
            <a:r>
              <a:rPr lang="nb-NO" b="1" dirty="0"/>
              <a:t>Fraværsgrense – vurdering i fag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4B5131-6B02-E510-0DCC-76505E988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1709738"/>
            <a:ext cx="7511716" cy="480218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 dirty="0"/>
              <a:t>Opp til 10 %  - egenmelding fra elev/foresatt</a:t>
            </a:r>
          </a:p>
          <a:p>
            <a:r>
              <a:rPr lang="nb-NO" dirty="0"/>
              <a:t>Etter 10 % - dokumenteres (lege, tannlege </a:t>
            </a:r>
            <a:r>
              <a:rPr lang="nb-NO" dirty="0" err="1"/>
              <a:t>osv</a:t>
            </a:r>
            <a:r>
              <a:rPr lang="nb-NO" dirty="0"/>
              <a:t>)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Dokumentasjon av kronisk sykdom - egenmelding også over 10%</a:t>
            </a:r>
          </a:p>
          <a:p>
            <a:endParaRPr lang="nb-NO" dirty="0"/>
          </a:p>
          <a:p>
            <a:r>
              <a:rPr lang="nb-NO" dirty="0"/>
              <a:t>Varsel sendes når eleven har nådd 5% fravær for hele året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u="sng" dirty="0"/>
              <a:t>Må alltid ha karaktergrunnlag, uansett fravær!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1700" i="1" dirty="0">
                <a:cs typeface="Calibri"/>
              </a:rPr>
              <a:t>Mer om dette fra kontaktlærerne</a:t>
            </a:r>
          </a:p>
          <a:p>
            <a:pPr lvl="1"/>
            <a:endParaRPr lang="nb-NO" dirty="0"/>
          </a:p>
          <a:p>
            <a:endParaRPr lang="nb-NO" dirty="0"/>
          </a:p>
        </p:txBody>
      </p:sp>
      <p:pic>
        <p:nvPicPr>
          <p:cNvPr id="4" name="Plassholder for innhold 4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63453AE2-4A97-DBA1-44AC-4380E5C23E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854" y="5847347"/>
            <a:ext cx="3049143" cy="80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90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EE8A7C-FEB4-8491-B003-E18E5B0D0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fag har elevene i år?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032915-23AA-8A20-2E55-6D91BD586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2079147" cy="4351338"/>
          </a:xfrm>
        </p:spPr>
        <p:txBody>
          <a:bodyPr>
            <a:normAutofit/>
          </a:bodyPr>
          <a:lstStyle/>
          <a:p>
            <a:r>
              <a:rPr lang="nb-NO" dirty="0"/>
              <a:t>Norsk: 4 timer</a:t>
            </a:r>
          </a:p>
          <a:p>
            <a:r>
              <a:rPr lang="nb-NO" dirty="0"/>
              <a:t>Historie: 2 timer		Terminkarakter – gjennomgående fag</a:t>
            </a:r>
          </a:p>
          <a:p>
            <a:r>
              <a:rPr lang="nb-NO" dirty="0"/>
              <a:t>Kroppsøving: 2 timer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Fremmedspråk: 4 timer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Matematikk: 3 timer / 5 timer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Programfag 1: 5 timer		      </a:t>
            </a:r>
            <a:r>
              <a:rPr lang="nb-NO" dirty="0"/>
              <a:t>Standpunktkarakter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Programfag 2: 5 timer</a:t>
            </a:r>
          </a:p>
          <a:p>
            <a:r>
              <a:rPr lang="nb-NO" dirty="0">
                <a:solidFill>
                  <a:schemeClr val="accent2">
                    <a:lumMod val="75000"/>
                  </a:schemeClr>
                </a:solidFill>
              </a:rPr>
              <a:t>Programfag 3: 5 timer</a:t>
            </a:r>
          </a:p>
        </p:txBody>
      </p:sp>
      <p:sp>
        <p:nvSpPr>
          <p:cNvPr id="5" name="Høyre klammeparentes 4">
            <a:extLst>
              <a:ext uri="{FF2B5EF4-FFF2-40B4-BE49-F238E27FC236}">
                <a16:creationId xmlns:a16="http://schemas.microsoft.com/office/drawing/2014/main" id="{394F672B-1EED-DBE0-9DC4-EC6CF5AC381A}"/>
              </a:ext>
            </a:extLst>
          </p:cNvPr>
          <p:cNvSpPr/>
          <p:nvPr/>
        </p:nvSpPr>
        <p:spPr>
          <a:xfrm>
            <a:off x="4201610" y="1825625"/>
            <a:ext cx="196770" cy="141528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Høyre klammeparentes 6">
            <a:extLst>
              <a:ext uri="{FF2B5EF4-FFF2-40B4-BE49-F238E27FC236}">
                <a16:creationId xmlns:a16="http://schemas.microsoft.com/office/drawing/2014/main" id="{3A604424-CB6F-0BCD-CFF3-E74A1DB6A582}"/>
              </a:ext>
            </a:extLst>
          </p:cNvPr>
          <p:cNvSpPr/>
          <p:nvPr/>
        </p:nvSpPr>
        <p:spPr>
          <a:xfrm>
            <a:off x="5532699" y="3429000"/>
            <a:ext cx="210273" cy="233519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2825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16A29-83F5-B29D-C55A-06E72419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Våren 2027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7DB606-DC9A-C7B3-BF0D-CB476506B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Alle kommer opp til eksamen i ett fag! </a:t>
            </a:r>
          </a:p>
          <a:p>
            <a:r>
              <a:rPr lang="nb-NO" dirty="0"/>
              <a:t>Fag offentliggjøres 28.april</a:t>
            </a:r>
          </a:p>
          <a:p>
            <a:endParaRPr lang="nb-NO" dirty="0"/>
          </a:p>
          <a:p>
            <a:r>
              <a:rPr lang="nb-NO" dirty="0"/>
              <a:t>Skriftlig eksamensperiode: 4.mai – 20.mai</a:t>
            </a:r>
          </a:p>
          <a:p>
            <a:pPr lvl="1"/>
            <a:r>
              <a:rPr lang="nb-NO" dirty="0"/>
              <a:t>Fremmedspråk 12.mai</a:t>
            </a:r>
          </a:p>
          <a:p>
            <a:pPr lvl="1"/>
            <a:r>
              <a:rPr lang="nb-NO" dirty="0"/>
              <a:t>Matematikk 13.mai</a:t>
            </a:r>
          </a:p>
          <a:p>
            <a:pPr lvl="1"/>
            <a:endParaRPr lang="nb-NO" dirty="0"/>
          </a:p>
          <a:p>
            <a:r>
              <a:rPr lang="nb-NO" dirty="0"/>
              <a:t>Muntlig – 15.juni </a:t>
            </a:r>
          </a:p>
        </p:txBody>
      </p:sp>
    </p:spTree>
    <p:extLst>
      <p:ext uri="{BB962C8B-B14F-4D97-AF65-F5344CB8AC3E}">
        <p14:creationId xmlns:p14="http://schemas.microsoft.com/office/powerpoint/2010/main" val="2051976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4B5131-6B02-E510-0DCC-76505E988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207" y="1446601"/>
            <a:ext cx="10945369" cy="2442648"/>
          </a:xfrm>
        </p:spPr>
        <p:txBody>
          <a:bodyPr>
            <a:normAutofit/>
          </a:bodyPr>
          <a:lstStyle/>
          <a:p>
            <a:r>
              <a:rPr lang="nb-NO" b="1" dirty="0"/>
              <a:t>2STA</a:t>
            </a:r>
            <a:r>
              <a:rPr lang="nb-NO" dirty="0"/>
              <a:t> – Henriette Selvig 				T208</a:t>
            </a:r>
            <a:endParaRPr lang="nb-NO" b="1" dirty="0"/>
          </a:p>
          <a:p>
            <a:r>
              <a:rPr lang="nb-NO" b="1" dirty="0"/>
              <a:t>2STB</a:t>
            </a:r>
            <a:r>
              <a:rPr lang="nb-NO" dirty="0"/>
              <a:t> – Jan-Kristian Seltveit Hansen 		T202</a:t>
            </a:r>
            <a:endParaRPr lang="nb-NO" b="1" dirty="0"/>
          </a:p>
          <a:p>
            <a:r>
              <a:rPr lang="nb-NO" b="1" dirty="0"/>
              <a:t>2STC</a:t>
            </a:r>
            <a:r>
              <a:rPr lang="nb-NO" dirty="0"/>
              <a:t> – Ingvild Sørensen 			T204</a:t>
            </a:r>
            <a:endParaRPr lang="nb-NO" b="1" dirty="0"/>
          </a:p>
          <a:p>
            <a:r>
              <a:rPr lang="nb-NO" b="1" dirty="0"/>
              <a:t>2STD</a:t>
            </a:r>
            <a:r>
              <a:rPr lang="nb-NO" dirty="0"/>
              <a:t> – Øystein Røstum 			T210</a:t>
            </a:r>
          </a:p>
          <a:p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4" name="Plassholder for innhold 4" descr="Et bilde som inneholder tekst, Font, Grafikk, logo&#10;&#10;Automatisk generert beskrivelse">
            <a:extLst>
              <a:ext uri="{FF2B5EF4-FFF2-40B4-BE49-F238E27FC236}">
                <a16:creationId xmlns:a16="http://schemas.microsoft.com/office/drawing/2014/main" id="{63453AE2-4A97-DBA1-44AC-4380E5C23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854" y="5847347"/>
            <a:ext cx="3049143" cy="806116"/>
          </a:xfrm>
          <a:prstGeom prst="rect">
            <a:avLst/>
          </a:prstGeom>
        </p:spPr>
      </p:pic>
      <p:sp>
        <p:nvSpPr>
          <p:cNvPr id="5" name="Tittel 1">
            <a:extLst>
              <a:ext uri="{FF2B5EF4-FFF2-40B4-BE49-F238E27FC236}">
                <a16:creationId xmlns:a16="http://schemas.microsoft.com/office/drawing/2014/main" id="{34A3369A-CA6C-DE62-4020-7F2872682249}"/>
              </a:ext>
            </a:extLst>
          </p:cNvPr>
          <p:cNvSpPr txBox="1">
            <a:spLocks/>
          </p:cNvSpPr>
          <p:nvPr/>
        </p:nvSpPr>
        <p:spPr>
          <a:xfrm>
            <a:off x="587208" y="316546"/>
            <a:ext cx="85811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Kontaktlærere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E45BE0AE-4E79-2023-8A8A-E9E8AAFFEFAD}"/>
              </a:ext>
            </a:extLst>
          </p:cNvPr>
          <p:cNvSpPr txBox="1">
            <a:spLocks/>
          </p:cNvSpPr>
          <p:nvPr/>
        </p:nvSpPr>
        <p:spPr>
          <a:xfrm>
            <a:off x="6096000" y="2808981"/>
            <a:ext cx="5436577" cy="3441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D0954C08-AA50-2FC6-D777-B0C2F398C60D}"/>
              </a:ext>
            </a:extLst>
          </p:cNvPr>
          <p:cNvSpPr txBox="1">
            <a:spLocks/>
          </p:cNvSpPr>
          <p:nvPr/>
        </p:nvSpPr>
        <p:spPr>
          <a:xfrm>
            <a:off x="659423" y="3744263"/>
            <a:ext cx="85811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 dirty="0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B29189EC-B615-406A-88E7-1CCD98C97717}"/>
              </a:ext>
            </a:extLst>
          </p:cNvPr>
          <p:cNvSpPr txBox="1">
            <a:spLocks/>
          </p:cNvSpPr>
          <p:nvPr/>
        </p:nvSpPr>
        <p:spPr>
          <a:xfrm>
            <a:off x="1127898" y="3744263"/>
            <a:ext cx="9863990" cy="1080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37C8194-AE8E-BB8A-8043-77128F760E05}"/>
              </a:ext>
            </a:extLst>
          </p:cNvPr>
          <p:cNvSpPr txBox="1">
            <a:spLocks/>
          </p:cNvSpPr>
          <p:nvPr/>
        </p:nvSpPr>
        <p:spPr>
          <a:xfrm>
            <a:off x="587208" y="4808453"/>
            <a:ext cx="9863990" cy="1418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Trinnleder – Marianne Berg</a:t>
            </a:r>
          </a:p>
          <a:p>
            <a:r>
              <a:rPr lang="nb-NO" dirty="0"/>
              <a:t>Rådgiver – Anita Vigdel</a:t>
            </a:r>
          </a:p>
        </p:txBody>
      </p:sp>
    </p:spTree>
    <p:extLst>
      <p:ext uri="{BB962C8B-B14F-4D97-AF65-F5344CB8AC3E}">
        <p14:creationId xmlns:p14="http://schemas.microsoft.com/office/powerpoint/2010/main" val="2579486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ema">
  <a:themeElements>
    <a:clrScheme name="Egendefinert 21">
      <a:dk1>
        <a:srgbClr val="252A35"/>
      </a:dk1>
      <a:lt1>
        <a:sysClr val="window" lastClr="FFFFFF"/>
      </a:lt1>
      <a:dk2>
        <a:srgbClr val="0069B4"/>
      </a:dk2>
      <a:lt2>
        <a:srgbClr val="E5E8EB"/>
      </a:lt2>
      <a:accent1>
        <a:srgbClr val="0069B4"/>
      </a:accent1>
      <a:accent2>
        <a:srgbClr val="252A35"/>
      </a:accent2>
      <a:accent3>
        <a:srgbClr val="5FC4E5"/>
      </a:accent3>
      <a:accent4>
        <a:srgbClr val="25317A"/>
      </a:accent4>
      <a:accent5>
        <a:srgbClr val="FFC1A8"/>
      </a:accent5>
      <a:accent6>
        <a:srgbClr val="E9E9EA"/>
      </a:accent6>
      <a:hlink>
        <a:srgbClr val="0563C1"/>
      </a:hlink>
      <a:folHlink>
        <a:srgbClr val="954F72"/>
      </a:folHlink>
    </a:clrScheme>
    <a:fontScheme name="Rogaland fylkeskommu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0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Rogaland_Fylkeskommune_PPTmal_v5-6.potx" id="{914D67F7-68D3-42B7-8369-ED4364B2FC26}" vid="{6E9DF369-F89F-49B6-B818-FF3F3F6E8C6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e14e651f-4899-4879-a6ba-df63d9aec984" xsi:nil="true"/>
    <Invited_Students xmlns="e14e651f-4899-4879-a6ba-df63d9aec984" xsi:nil="true"/>
    <DefaultSectionNames xmlns="e14e651f-4899-4879-a6ba-df63d9aec984" xsi:nil="true"/>
    <Has_Teacher_Only_SectionGroup xmlns="e14e651f-4899-4879-a6ba-df63d9aec984">false</Has_Teacher_Only_SectionGroup>
    <FolderType xmlns="e14e651f-4899-4879-a6ba-df63d9aec984" xsi:nil="true"/>
    <Is_Collaboration_Space_Locked xmlns="e14e651f-4899-4879-a6ba-df63d9aec984">false</Is_Collaboration_Space_Locked>
    <Self_Registration_Enabled xmlns="e14e651f-4899-4879-a6ba-df63d9aec984">false</Self_Registration_Enabled>
    <Teachers xmlns="e14e651f-4899-4879-a6ba-df63d9aec984">
      <UserInfo>
        <DisplayName/>
        <AccountId xsi:nil="true"/>
        <AccountType/>
      </UserInfo>
    </Teachers>
    <Templates xmlns="e14e651f-4899-4879-a6ba-df63d9aec984" xsi:nil="true"/>
    <CultureName xmlns="e14e651f-4899-4879-a6ba-df63d9aec984" xsi:nil="true"/>
    <NotebookType xmlns="e14e651f-4899-4879-a6ba-df63d9aec984" xsi:nil="true"/>
    <Students xmlns="e14e651f-4899-4879-a6ba-df63d9aec984">
      <UserInfo>
        <DisplayName/>
        <AccountId xsi:nil="true"/>
        <AccountType/>
      </UserInfo>
    </Students>
    <Student_Groups xmlns="e14e651f-4899-4879-a6ba-df63d9aec984">
      <UserInfo>
        <DisplayName/>
        <AccountId xsi:nil="true"/>
        <AccountType/>
      </UserInfo>
    </Student_Groups>
    <Invited_Teachers xmlns="e14e651f-4899-4879-a6ba-df63d9aec984" xsi:nil="true"/>
    <Owner xmlns="e14e651f-4899-4879-a6ba-df63d9aec984">
      <UserInfo>
        <DisplayName/>
        <AccountId xsi:nil="true"/>
        <AccountType/>
      </UserInfo>
    </Owner>
    <SharedWithUsers xmlns="24e86424-257b-412b-8f22-38445b8a54e1">
      <UserInfo>
        <DisplayName/>
        <AccountId xsi:nil="true"/>
        <AccountType/>
      </UserInfo>
    </SharedWithUsers>
    <MediaLengthInSeconds xmlns="e14e651f-4899-4879-a6ba-df63d9aec984" xsi:nil="true"/>
    <Invited_Members xmlns="e14e651f-4899-4879-a6ba-df63d9aec984" xsi:nil="true"/>
    <Members xmlns="e14e651f-4899-4879-a6ba-df63d9aec984">
      <UserInfo>
        <DisplayName/>
        <AccountId xsi:nil="true"/>
        <AccountType/>
      </UserInfo>
    </Members>
    <Member_Groups xmlns="e14e651f-4899-4879-a6ba-df63d9aec984">
      <UserInfo>
        <DisplayName/>
        <AccountId xsi:nil="true"/>
        <AccountType/>
      </UserInfo>
    </Member_Groups>
    <Has_Leaders_Only_SectionGroup xmlns="e14e651f-4899-4879-a6ba-df63d9aec984" xsi:nil="true"/>
    <IMAddress xmlns="http://schemas.microsoft.com/sharepoint/v3" xsi:nil="true"/>
    <Self_Registration_Enabled0 xmlns="e14e651f-4899-4879-a6ba-df63d9aec984" xsi:nil="true"/>
    <Invited_Leaders xmlns="e14e651f-4899-4879-a6ba-df63d9aec984" xsi:nil="true"/>
    <Leaders xmlns="e14e651f-4899-4879-a6ba-df63d9aec984">
      <UserInfo>
        <DisplayName/>
        <AccountId xsi:nil="true"/>
        <AccountType/>
      </UserInfo>
    </Leaders>
    <_activity xmlns="e14e651f-4899-4879-a6ba-df63d9aec98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9CB9D4D24ED074087EA9C05ABD07FBE" ma:contentTypeVersion="39" ma:contentTypeDescription="Opprett et nytt dokument." ma:contentTypeScope="" ma:versionID="02d64397010ad297d01e77de12938f73">
  <xsd:schema xmlns:xsd="http://www.w3.org/2001/XMLSchema" xmlns:xs="http://www.w3.org/2001/XMLSchema" xmlns:p="http://schemas.microsoft.com/office/2006/metadata/properties" xmlns:ns1="http://schemas.microsoft.com/sharepoint/v3" xmlns:ns3="24e86424-257b-412b-8f22-38445b8a54e1" xmlns:ns4="e14e651f-4899-4879-a6ba-df63d9aec984" targetNamespace="http://schemas.microsoft.com/office/2006/metadata/properties" ma:root="true" ma:fieldsID="db0de3e4cfe26bce2ade0443e36b3d73" ns1:_="" ns3:_="" ns4:_="">
    <xsd:import namespace="http://schemas.microsoft.com/sharepoint/v3"/>
    <xsd:import namespace="24e86424-257b-412b-8f22-38445b8a54e1"/>
    <xsd:import namespace="e14e651f-4899-4879-a6ba-df63d9aec98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1:IMAddress" minOccurs="0"/>
                <xsd:element ref="ns3:SharingHintHash" minOccurs="0"/>
                <xsd:element ref="ns3:SharedWithDetail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Leaders" minOccurs="0"/>
                <xsd:element ref="ns4:Members" minOccurs="0"/>
                <xsd:element ref="ns4:Member_Groups" minOccurs="0"/>
                <xsd:element ref="ns4:Invited_Leaders" minOccurs="0"/>
                <xsd:element ref="ns4:Invited_Members" minOccurs="0"/>
                <xsd:element ref="ns4:Self_Registration_Enabled" minOccurs="0"/>
                <xsd:element ref="ns4:Has_Leaders_Only_SectionGroup" minOccurs="0"/>
                <xsd:element ref="ns4:CultureName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Has_Teacher_Only_SectionGroup" minOccurs="0"/>
                <xsd:element ref="ns4:Is_Collaboration_Space_Locked" minOccurs="0"/>
                <xsd:element ref="ns4:Self_Registration_Enabled0" minOccurs="0"/>
                <xsd:element ref="ns4:Template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ddress" ma:index="9" nillable="true" ma:displayName="Adresse for direktemeldinger" ma:internalName="IMAddres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e86424-257b-412b-8f22-38445b8a54e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Hash for deling av tips" ma:internalName="SharingHintHash" ma:readOnly="true">
      <xsd:simpleType>
        <xsd:restriction base="dms:Text"/>
      </xsd:simple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e651f-4899-4879-a6ba-df63d9aec984" elementFormDefault="qualified">
    <xsd:import namespace="http://schemas.microsoft.com/office/2006/documentManagement/types"/>
    <xsd:import namespace="http://schemas.microsoft.com/office/infopath/2007/PartnerControls"/>
    <xsd:element name="NotebookType" ma:index="12" nillable="true" ma:displayName="Notebook Type" ma:internalName="NotebookType">
      <xsd:simpleType>
        <xsd:restriction base="dms:Text"/>
      </xsd:simpleType>
    </xsd:element>
    <xsd:element name="FolderType" ma:index="13" nillable="true" ma:displayName="Folder Type" ma:internalName="FolderType">
      <xsd:simpleType>
        <xsd:restriction base="dms:Text"/>
      </xsd:simpleType>
    </xsd:element>
    <xsd:element name="Owner" ma:index="1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20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1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Leaders_Only_SectionGroup" ma:index="23" nillable="true" ma:displayName="Has Leaders Only SectionGroup" ma:internalName="Has_Leaders_Only_SectionGroup">
      <xsd:simpleType>
        <xsd:restriction base="dms:Boolean"/>
      </xsd:simpleType>
    </xsd:element>
    <xsd:element name="CultureName" ma:index="24" nillable="true" ma:displayName="Culture Name" ma:internalName="CultureName">
      <xsd:simpleType>
        <xsd:restriction base="dms:Text"/>
      </xsd:simpleType>
    </xsd:element>
    <xsd:element name="Teachers" ma:index="25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6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7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8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9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Has_Teacher_Only_SectionGroup" ma:index="30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1" nillable="true" ma:displayName="Is Collaboration Space Locked" ma:internalName="Is_Collaboration_Space_Locked">
      <xsd:simpleType>
        <xsd:restriction base="dms:Boolean"/>
      </xsd:simpleType>
    </xsd:element>
    <xsd:element name="Self_Registration_Enabled0" ma:index="32" nillable="true" ma:displayName="Self Registration Enabled" ma:internalName="Self_Registration_Enabled0">
      <xsd:simpleType>
        <xsd:restriction base="dms:Boolean"/>
      </xsd:simpleType>
    </xsd:element>
    <xsd:element name="Templates" ma:index="33" nillable="true" ma:displayName="Templates" ma:internalName="Templates">
      <xsd:simpleType>
        <xsd:restriction base="dms:Note">
          <xsd:maxLength value="255"/>
        </xsd:restriction>
      </xsd:simpleType>
    </xsd:element>
    <xsd:element name="MediaServiceMetadata" ma:index="3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36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3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8" nillable="true" ma:displayName="MediaServiceLocation" ma:internalName="MediaServiceLocation" ma:readOnly="true">
      <xsd:simpleType>
        <xsd:restriction base="dms:Text"/>
      </xsd:simpleType>
    </xsd:element>
    <xsd:element name="MediaServiceOCR" ma:index="3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4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4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5" nillable="true" ma:displayName="_activity" ma:hidden="true" ma:internalName="_activity">
      <xsd:simpleType>
        <xsd:restriction base="dms:Note"/>
      </xsd:simpleType>
    </xsd:element>
    <xsd:element name="MediaServiceObjectDetectorVersions" ma:index="4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B75C58-44BF-4C38-B47A-02F7A9815231}">
  <ds:schemaRefs>
    <ds:schemaRef ds:uri="http://purl.org/dc/elements/1.1/"/>
    <ds:schemaRef ds:uri="http://schemas.microsoft.com/office/2006/metadata/properties"/>
    <ds:schemaRef ds:uri="24e86424-257b-412b-8f22-38445b8a54e1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e14e651f-4899-4879-a6ba-df63d9aec984"/>
    <ds:schemaRef ds:uri="http://schemas.microsoft.com/sharepoint/v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4E79AC-0A7F-4D39-B8D8-4D12E172D493}">
  <ds:schemaRefs>
    <ds:schemaRef ds:uri="24e86424-257b-412b-8f22-38445b8a54e1"/>
    <ds:schemaRef ds:uri="e14e651f-4899-4879-a6ba-df63d9aec9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3A43D76-62F0-4CCB-AD18-8E58470DD89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2af9dbb-aed9-4c75-94d9-8c097730bf57}" enabled="1" method="Standard" siteId="{026cbe1f-01c4-4698-a566-2fc43ebec73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9113</TotalTime>
  <Words>420</Words>
  <Application>Microsoft Office PowerPoint</Application>
  <PresentationFormat>Widescreen</PresentationFormat>
  <Paragraphs>90</Paragraphs>
  <Slides>12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2_Office-tema</vt:lpstr>
      <vt:lpstr>Foresattemøte</vt:lpstr>
      <vt:lpstr>PowerPoint-presentasjon</vt:lpstr>
      <vt:lpstr>PowerPoint-presentasjon</vt:lpstr>
      <vt:lpstr>Hva kan elevene forvente av oss?</vt:lpstr>
      <vt:lpstr>Skole-hjem-samarbeid</vt:lpstr>
      <vt:lpstr>Mobbing – nulltoleranse!</vt:lpstr>
      <vt:lpstr>Hva forventer vi av elevene?</vt:lpstr>
      <vt:lpstr>Helsesykepleier – for elever og foresatte!</vt:lpstr>
      <vt:lpstr>Fraværsgrense – vurdering i fag</vt:lpstr>
      <vt:lpstr>Hvilke fag har elevene i år?</vt:lpstr>
      <vt:lpstr>Våren 2027</vt:lpstr>
      <vt:lpstr>PowerPoint-presentasjon</vt:lpstr>
    </vt:vector>
  </TitlesOfParts>
  <Company>Rogaland fylkeskommune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Foreldremøte</dc:title>
  <dc:creator>Asle Furumo</dc:creator>
  <cp:lastModifiedBy>Kjartan Rosnes</cp:lastModifiedBy>
  <cp:revision>4</cp:revision>
  <dcterms:created xsi:type="dcterms:W3CDTF">2023-09-04T12:51:06Z</dcterms:created>
  <dcterms:modified xsi:type="dcterms:W3CDTF">2026-09-25T15:29:59Z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0x01010029CB9D4D24ED074087EA9C05ABD07FBE</vt:lpwstr>
  </property>
  <property fmtid="{D5CDD505-2E9C-101B-9397-08002B2CF9AE}" pid="3" name="Order">
    <vt:r8>2255200</vt:r8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