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ar Nærheim" userId="43946cbd-0d6e-4365-90da-0f311c44a032" providerId="ADAL" clId="{8C63D552-7B66-4660-BEDB-955319148E93}"/>
    <pc:docChg chg="custSel addSld modSld">
      <pc:chgData name="Roar Nærheim" userId="43946cbd-0d6e-4365-90da-0f311c44a032" providerId="ADAL" clId="{8C63D552-7B66-4660-BEDB-955319148E93}" dt="2020-08-25T20:56:55.172" v="25" actId="22"/>
      <pc:docMkLst>
        <pc:docMk/>
      </pc:docMkLst>
      <pc:sldChg chg="addSp delSp modSp new mod modClrScheme chgLayout">
        <pc:chgData name="Roar Nærheim" userId="43946cbd-0d6e-4365-90da-0f311c44a032" providerId="ADAL" clId="{8C63D552-7B66-4660-BEDB-955319148E93}" dt="2020-08-25T20:56:55.172" v="25" actId="22"/>
        <pc:sldMkLst>
          <pc:docMk/>
          <pc:sldMk cId="1176639155" sldId="264"/>
        </pc:sldMkLst>
        <pc:spChg chg="mod ord">
          <ac:chgData name="Roar Nærheim" userId="43946cbd-0d6e-4365-90da-0f311c44a032" providerId="ADAL" clId="{8C63D552-7B66-4660-BEDB-955319148E93}" dt="2020-08-25T20:55:51.018" v="23" actId="700"/>
          <ac:spMkLst>
            <pc:docMk/>
            <pc:sldMk cId="1176639155" sldId="264"/>
            <ac:spMk id="2" creationId="{EF134CD3-5822-4B0F-83B0-03370A365F34}"/>
          </ac:spMkLst>
        </pc:spChg>
        <pc:spChg chg="del mod ord">
          <ac:chgData name="Roar Nærheim" userId="43946cbd-0d6e-4365-90da-0f311c44a032" providerId="ADAL" clId="{8C63D552-7B66-4660-BEDB-955319148E93}" dt="2020-08-25T20:55:51.018" v="23" actId="700"/>
          <ac:spMkLst>
            <pc:docMk/>
            <pc:sldMk cId="1176639155" sldId="264"/>
            <ac:spMk id="3" creationId="{5032DB44-0FC6-4072-B23B-3F21A3C6D8EF}"/>
          </ac:spMkLst>
        </pc:spChg>
        <pc:spChg chg="add mod ord">
          <ac:chgData name="Roar Nærheim" userId="43946cbd-0d6e-4365-90da-0f311c44a032" providerId="ADAL" clId="{8C63D552-7B66-4660-BEDB-955319148E93}" dt="2020-08-25T20:55:53.505" v="24"/>
          <ac:spMkLst>
            <pc:docMk/>
            <pc:sldMk cId="1176639155" sldId="264"/>
            <ac:spMk id="4" creationId="{586A22AE-FC57-4809-8AB3-37CDBA4DD550}"/>
          </ac:spMkLst>
        </pc:spChg>
        <pc:spChg chg="add del mod ord">
          <ac:chgData name="Roar Nærheim" userId="43946cbd-0d6e-4365-90da-0f311c44a032" providerId="ADAL" clId="{8C63D552-7B66-4660-BEDB-955319148E93}" dt="2020-08-25T20:56:55.172" v="25" actId="22"/>
          <ac:spMkLst>
            <pc:docMk/>
            <pc:sldMk cId="1176639155" sldId="264"/>
            <ac:spMk id="5" creationId="{4F32B0D7-7D1F-48A4-AF0E-8E893D6763F8}"/>
          </ac:spMkLst>
        </pc:spChg>
        <pc:picChg chg="add mod ord">
          <ac:chgData name="Roar Nærheim" userId="43946cbd-0d6e-4365-90da-0f311c44a032" providerId="ADAL" clId="{8C63D552-7B66-4660-BEDB-955319148E93}" dt="2020-08-25T20:56:55.172" v="25" actId="22"/>
          <ac:picMkLst>
            <pc:docMk/>
            <pc:sldMk cId="1176639155" sldId="264"/>
            <ac:picMk id="7" creationId="{443B68EE-5E2D-4E7C-88FA-621F6F9A74A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D54341-1C31-48F9-A3E2-9594CF329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D755863-0AE7-43E3-8A93-554DDF3BD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AD82CC-B1DF-49A8-8E19-6961D4C2F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3CF0-FF96-490D-A020-7AEF57981B1D}" type="datetimeFigureOut">
              <a:rPr lang="nb-NO" smtClean="0"/>
              <a:t>25.08.2020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D7B079-9FBA-4D68-BAD6-6120CA7C9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8645A1E-FA2B-40DF-B6F2-758EB3E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8244-0A71-42CD-BDC6-239864C57E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52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8C7375-BF16-4DF6-A24D-4C65EEE8A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0C69903-850D-4A72-BA04-EE1FE4A51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7247F0-3464-479D-9904-56B0FA149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3CF0-FF96-490D-A020-7AEF57981B1D}" type="datetimeFigureOut">
              <a:rPr lang="nb-NO" smtClean="0"/>
              <a:t>25.08.2020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218A2E-4A7B-405D-BE19-62B13E28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974908-445C-4961-B4F2-B50D61C2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8244-0A71-42CD-BDC6-239864C57E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54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78AE594-4458-438D-84A4-F73E210E9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F3C21E4-D768-41E8-8702-7C8F06FBA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090F05-E6B2-4D1D-97BF-39BCA8C4F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3CF0-FF96-490D-A020-7AEF57981B1D}" type="datetimeFigureOut">
              <a:rPr lang="nb-NO" smtClean="0"/>
              <a:t>25.08.2020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FC38B5-2457-404F-9824-64910783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FF7B2FF-970E-4A29-8D8F-BB4137114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8244-0A71-42CD-BDC6-239864C57E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586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6DA869-66DE-4D95-9931-ABD5A86B9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90B102-B84B-4467-8325-059963E8A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2946ADC-B714-41EF-932D-C336AA7A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3CF0-FF96-490D-A020-7AEF57981B1D}" type="datetimeFigureOut">
              <a:rPr lang="nb-NO" smtClean="0"/>
              <a:t>25.08.2020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C57D48-DA1A-4CBE-B683-7339EE8B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DE1FF41-4338-4CD6-B130-EFFC28D2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8244-0A71-42CD-BDC6-239864C57E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641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71AB7C-319F-4AE6-8D12-70058AFDA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C52D80-B41C-4E6F-A6C1-A1445087C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71BB7E-F0F7-4364-AF34-077CF8C3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3CF0-FF96-490D-A020-7AEF57981B1D}" type="datetimeFigureOut">
              <a:rPr lang="nb-NO" smtClean="0"/>
              <a:t>25.08.2020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8664C9-AFB5-486F-89C5-1510FD526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00BC63E-18DF-4A84-BA29-63628396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8244-0A71-42CD-BDC6-239864C57E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6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C85F4C-7CCA-4D9B-ADC2-295C330A7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B92E0F-3F49-424B-AA0D-335C1F49E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7C36655-F70F-4300-AB8C-A9A2C3563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B96C17C-DB16-4AFA-AB88-2E9E1E271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3CF0-FF96-490D-A020-7AEF57981B1D}" type="datetimeFigureOut">
              <a:rPr lang="nb-NO" smtClean="0"/>
              <a:t>25.08.2020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9CB702-2D4A-4475-94A4-D25C440F2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6F1DE12-94C7-4CAE-9721-C3A9A4CE0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8244-0A71-42CD-BDC6-239864C57E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983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CFDBA3-AB04-4B26-A25B-869341AA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99FB395-90EF-4A1E-8C3F-E290DDF6A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14FE4CA-2184-472F-8111-35A2EE4C8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C765E68-C8E6-416A-8C9E-45E2DF7D9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6A5BA21-73E2-4456-9413-7D89DA7F73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D3F3658-DDB5-44CE-A7D4-F2263D6D4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3CF0-FF96-490D-A020-7AEF57981B1D}" type="datetimeFigureOut">
              <a:rPr lang="nb-NO" smtClean="0"/>
              <a:t>25.08.2020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412B259-74C2-4056-92A2-9B26AA05E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ED8017D-4D41-444D-A0B0-A35C48D6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8244-0A71-42CD-BDC6-239864C57E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677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3BE987-7CCA-4D8F-9126-A2317428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45F8261-60D4-49DD-B62A-3F25F5937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3CF0-FF96-490D-A020-7AEF57981B1D}" type="datetimeFigureOut">
              <a:rPr lang="nb-NO" smtClean="0"/>
              <a:t>25.08.2020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576E008-1F38-416E-B197-4B5F0A13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8333190-6AE2-4A1C-974D-281FF9E2D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8244-0A71-42CD-BDC6-239864C57E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043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843B954-FE01-4311-9EAE-F76ADDED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3CF0-FF96-490D-A020-7AEF57981B1D}" type="datetimeFigureOut">
              <a:rPr lang="nb-NO" smtClean="0"/>
              <a:t>25.08.2020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F185D8-15A2-4525-8A37-10ED040F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4642141-872A-499C-B70E-E4272489E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8244-0A71-42CD-BDC6-239864C57E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592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DA78DE-05DE-40C9-A422-3E8C2AC0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9E443CA-EC0D-4733-8A6F-4D4596EAD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AB0C230-6EAB-4C0E-9763-2EA2A9AAF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D850762-892B-40ED-AE71-950B25EB5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3CF0-FF96-490D-A020-7AEF57981B1D}" type="datetimeFigureOut">
              <a:rPr lang="nb-NO" smtClean="0"/>
              <a:t>25.08.2020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EFBCAF4-211E-4B86-9C70-3A0DD311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EDF904-E42B-4C5B-BA90-702262EC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8244-0A71-42CD-BDC6-239864C57E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54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BD7B57-4AEA-45D1-A136-4AD860AB4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EB416E-DD60-4D48-B869-4CC3831AC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F124885-6223-4F68-AF28-29B71937F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6A8A955-53CB-4D30-A706-8E1016D8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3CF0-FF96-490D-A020-7AEF57981B1D}" type="datetimeFigureOut">
              <a:rPr lang="nb-NO" smtClean="0"/>
              <a:t>25.08.2020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6CB92-4742-4F3D-B319-42E1C932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963FD88-D333-4D56-80FB-E73F1D991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8244-0A71-42CD-BDC6-239864C57E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741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6816DE2-9831-4573-8071-B50742AAE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E3E394-467A-4F87-A146-9736AC309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AA2851-C591-4E24-9C80-468CBD7CB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23CF0-FF96-490D-A020-7AEF57981B1D}" type="datetimeFigureOut">
              <a:rPr lang="nb-NO" smtClean="0"/>
              <a:t>25.08.2020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5940BF-D7F2-45AB-B812-F7B812E61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70B9437-FF3F-44CD-9C4C-4AC78F471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78244-0A71-42CD-BDC6-239864C57E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13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implified_language_tree_in_swedish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autmaningar15.wordpress.com/2015/02/24/svenska-som-andrasprak-ett-nodvandigt-amne-i-den-svenska-skola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eif/4626494372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o.wikipedia.org/wiki/Eksamen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lvibrations.org/learning-a-second-languag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la.vgs.no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1297091-F9F2-4D38-B6E3-C626BFA4E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Eksamen i morsmål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13D95B8-E21B-40BE-BA9C-641374FE5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 fontScale="85000" lnSpcReduction="20000"/>
          </a:bodyPr>
          <a:lstStyle/>
          <a:p>
            <a:r>
              <a:rPr lang="nb-NO" dirty="0">
                <a:solidFill>
                  <a:srgbClr val="FFFFFF"/>
                </a:solidFill>
              </a:rPr>
              <a:t>Informasjon til elever ved Sola vgs.</a:t>
            </a:r>
          </a:p>
          <a:p>
            <a:r>
              <a:rPr lang="nb-NO" dirty="0">
                <a:solidFill>
                  <a:srgbClr val="FFFFFF"/>
                </a:solidFill>
              </a:rPr>
              <a:t>onsdag 26. august 2020</a:t>
            </a:r>
          </a:p>
        </p:txBody>
      </p:sp>
    </p:spTree>
    <p:extLst>
      <p:ext uri="{BB962C8B-B14F-4D97-AF65-F5344CB8AC3E}">
        <p14:creationId xmlns:p14="http://schemas.microsoft.com/office/powerpoint/2010/main" val="81392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BDDD69-4EE8-49E7-8271-36C4E713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Fremmedspråk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AC2594-AC86-4F7D-937F-D6153BB722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1. fremmedspråk:</a:t>
            </a:r>
          </a:p>
          <a:p>
            <a:pPr lvl="1"/>
            <a:r>
              <a:rPr lang="nb-NO" dirty="0"/>
              <a:t>Engelsk</a:t>
            </a:r>
          </a:p>
          <a:p>
            <a:r>
              <a:rPr lang="nb-NO" dirty="0"/>
              <a:t>2. fremmedspråk:</a:t>
            </a:r>
          </a:p>
          <a:p>
            <a:pPr lvl="1"/>
            <a:r>
              <a:rPr lang="nb-NO" dirty="0"/>
              <a:t>Tysk, fransk eller spansk</a:t>
            </a:r>
          </a:p>
          <a:p>
            <a:pPr lvl="1"/>
            <a:r>
              <a:rPr lang="nb-NO" dirty="0"/>
              <a:t>Eller ditt eget morsmål</a:t>
            </a:r>
          </a:p>
        </p:txBody>
      </p:sp>
      <p:pic>
        <p:nvPicPr>
          <p:cNvPr id="9" name="Plassholder for innhold 8" descr="Et bilde som inneholder korall&#10;&#10;Automatisk generert beskrivelse">
            <a:extLst>
              <a:ext uri="{FF2B5EF4-FFF2-40B4-BE49-F238E27FC236}">
                <a16:creationId xmlns:a16="http://schemas.microsoft.com/office/drawing/2014/main" id="{896CE643-8696-46A2-BED0-433CD1C98E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2169561"/>
            <a:ext cx="5181600" cy="3663466"/>
          </a:xfr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D9241BAB-2E6A-4931-B428-8CE106B8CA87}"/>
              </a:ext>
            </a:extLst>
          </p:cNvPr>
          <p:cNvSpPr txBox="1"/>
          <p:nvPr/>
        </p:nvSpPr>
        <p:spPr>
          <a:xfrm>
            <a:off x="6172200" y="5833027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hlinkClick r:id="rId3" tooltip="https://commons.wikimedia.org/wiki/File:Simplified_language_tree_in_swedish.png"/>
              </a:rPr>
              <a:t>Dette bildet</a:t>
            </a:r>
            <a:r>
              <a:rPr lang="nb-NO" sz="900"/>
              <a:t> av Ukjent forfatter er lisensiert under </a:t>
            </a:r>
            <a:r>
              <a:rPr lang="nb-NO" sz="900">
                <a:hlinkClick r:id="rId4" tooltip="https://creativecommons.org/licenses/by-sa/3.0/"/>
              </a:rPr>
              <a:t>CC BY-SA</a:t>
            </a:r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333923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4FC253-9400-45CC-AED6-FCD604A3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Tilbud ved Sola vgs.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B82CE5-BF75-4E17-BA6F-0699D8CA58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Vg1 + Vg2: Fellesfag tysk, fransk eller spansk nivå II</a:t>
            </a:r>
          </a:p>
          <a:p>
            <a:r>
              <a:rPr lang="nb-NO" dirty="0"/>
              <a:t>Vg3: Programfag tysk, fransk eller spansk nivå III (normalt på nettskolen)</a:t>
            </a:r>
          </a:p>
          <a:p>
            <a:r>
              <a:rPr lang="nb-NO" dirty="0"/>
              <a:t>Vg1 + Vg2 + Vg3: Fellesfag tysk I+II</a:t>
            </a:r>
          </a:p>
        </p:txBody>
      </p:sp>
      <p:pic>
        <p:nvPicPr>
          <p:cNvPr id="6" name="Plassholder for innhold 5" descr="Et bilde som inneholder tekst, skilt&#10;&#10;Automatisk generert beskrivelse">
            <a:extLst>
              <a:ext uri="{FF2B5EF4-FFF2-40B4-BE49-F238E27FC236}">
                <a16:creationId xmlns:a16="http://schemas.microsoft.com/office/drawing/2014/main" id="{990A684F-127B-4570-9096-590635ABC8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96333" y="2944151"/>
            <a:ext cx="3333333" cy="2114286"/>
          </a:xfr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2B24847-1EE0-4285-8034-1C0A9542B06C}"/>
              </a:ext>
            </a:extLst>
          </p:cNvPr>
          <p:cNvSpPr txBox="1"/>
          <p:nvPr/>
        </p:nvSpPr>
        <p:spPr>
          <a:xfrm>
            <a:off x="7096333" y="5058437"/>
            <a:ext cx="33333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hlinkClick r:id="rId3" tooltip="https://globalautmaningar15.wordpress.com/2015/02/24/svenska-som-andrasprak-ett-nodvandigt-amne-i-den-svenska-skolan/"/>
              </a:rPr>
              <a:t>Dette bildet</a:t>
            </a:r>
            <a:r>
              <a:rPr lang="nb-NO" sz="900"/>
              <a:t> av Ukjent forfatter er lisensiert under </a:t>
            </a:r>
            <a:r>
              <a:rPr lang="nb-NO" sz="900">
                <a:hlinkClick r:id="rId4" tooltip="https://creativecommons.org/licenses/by-nc-nd/3.0/"/>
              </a:rPr>
              <a:t>CC BY-NC-ND</a:t>
            </a:r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189742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B9BE07-A6B4-4D08-8672-55839784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Privatisteksamen i morsmål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F35CA4-07D2-4F4B-8A42-A1F9EC681D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Du får formalisert språkkompetansen din</a:t>
            </a:r>
          </a:p>
          <a:p>
            <a:r>
              <a:rPr lang="nb-NO" dirty="0"/>
              <a:t>Du må ta både skriftlig og muntlig privatisteksamen på samme nivå for å få faget godkjent</a:t>
            </a:r>
          </a:p>
          <a:p>
            <a:r>
              <a:rPr lang="nb-NO" dirty="0"/>
              <a:t>Sola vgs. arrangerer gratis skriftlig morsmålseksamen</a:t>
            </a:r>
          </a:p>
          <a:p>
            <a:r>
              <a:rPr lang="nb-NO" dirty="0"/>
              <a:t>Du må selv melde deg opp og betale for muntlig morsmålseksamen.</a:t>
            </a:r>
          </a:p>
        </p:txBody>
      </p:sp>
      <p:pic>
        <p:nvPicPr>
          <p:cNvPr id="6" name="Plassholder for innhold 5" descr="Et bilde som inneholder innendørs, bord, stor, fylt&#10;&#10;Automatisk generert beskrivelse">
            <a:extLst>
              <a:ext uri="{FF2B5EF4-FFF2-40B4-BE49-F238E27FC236}">
                <a16:creationId xmlns:a16="http://schemas.microsoft.com/office/drawing/2014/main" id="{485AD981-9383-4029-80C1-F58C081D29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86512" y="2415381"/>
            <a:ext cx="4752975" cy="3171825"/>
          </a:xfr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A109AF5-286A-4498-B372-DA6103393537}"/>
              </a:ext>
            </a:extLst>
          </p:cNvPr>
          <p:cNvSpPr txBox="1"/>
          <p:nvPr/>
        </p:nvSpPr>
        <p:spPr>
          <a:xfrm>
            <a:off x="6386512" y="5587206"/>
            <a:ext cx="4752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hlinkClick r:id="rId3" tooltip="https://www.flickr.com/photos/leif/4626494372/"/>
              </a:rPr>
              <a:t>Dette bildet</a:t>
            </a:r>
            <a:r>
              <a:rPr lang="nb-NO" sz="900"/>
              <a:t> av Ukjent forfatter er lisensiert under </a:t>
            </a:r>
            <a:r>
              <a:rPr lang="nb-NO" sz="900">
                <a:hlinkClick r:id="rId4" tooltip="https://creativecommons.org/licenses/by-nc-nd/3.0/"/>
              </a:rPr>
              <a:t>CC BY-NC-ND</a:t>
            </a:r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369813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0590D6-742F-4737-B4A5-9F291015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Flere muligheter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0FF1FA-C858-4E61-86BB-772C637378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2800" dirty="0"/>
              <a:t>1: Om du har hatt fremmedspråk (fransk/spansk/tysk) på ungdomsskolen, kan du gå videre med det som elev og ta ditt morsmål som privatist. Skolen anbefaler at du tar programfagseksamen, nivå 3 (da får du til sammen 1,5p)</a:t>
            </a:r>
          </a:p>
          <a:p>
            <a:endParaRPr lang="nb-NO" dirty="0"/>
          </a:p>
        </p:txBody>
      </p:sp>
      <p:pic>
        <p:nvPicPr>
          <p:cNvPr id="6" name="Plassholder for innhold 5" descr="Et bilde som inneholder stol, bord, fylt, rom&#10;&#10;Automatisk generert beskrivelse">
            <a:extLst>
              <a:ext uri="{FF2B5EF4-FFF2-40B4-BE49-F238E27FC236}">
                <a16:creationId xmlns:a16="http://schemas.microsoft.com/office/drawing/2014/main" id="{0AAEAACB-8100-40AD-939C-B7C9215E99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C521987-5C4F-478A-B122-DA5BEC290D45}"/>
              </a:ext>
            </a:extLst>
          </p:cNvPr>
          <p:cNvSpPr txBox="1"/>
          <p:nvPr/>
        </p:nvSpPr>
        <p:spPr>
          <a:xfrm>
            <a:off x="6172200" y="5944394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hlinkClick r:id="rId3" tooltip="https://no.wikipedia.org/wiki/Eksamen"/>
              </a:rPr>
              <a:t>Dette bildet</a:t>
            </a:r>
            <a:r>
              <a:rPr lang="nb-NO" sz="900"/>
              <a:t> av Ukjent forfatter er lisensiert under </a:t>
            </a:r>
            <a:r>
              <a:rPr lang="nb-NO" sz="900">
                <a:hlinkClick r:id="rId4" tooltip="https://creativecommons.org/licenses/by-sa/3.0/"/>
              </a:rPr>
              <a:t>CC BY-SA</a:t>
            </a:r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28405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1E450A-475E-49E8-939D-94395D6D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Flere muligheter 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1517DC-C9D9-42E7-ACD3-45993F587D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800" dirty="0"/>
              <a:t>2: Du kan ta eksamen i ditt morsmål og ha det </a:t>
            </a:r>
            <a:r>
              <a:rPr lang="nb-NO" sz="2800" dirty="0" err="1"/>
              <a:t>istedet</a:t>
            </a:r>
            <a:r>
              <a:rPr lang="nb-NO" sz="2800" dirty="0"/>
              <a:t> for fellesfaget tysk/fransk/spansk. Vi anbefaler å gå rett på nivå 3 og få 1,0 tilleggspoeng (og ett programfag vg3) og få godkjent underliggende nivå.</a:t>
            </a:r>
          </a:p>
          <a:p>
            <a:pPr marL="0" indent="0">
              <a:buNone/>
            </a:pPr>
            <a:r>
              <a:rPr lang="nb-NO" sz="2800" dirty="0"/>
              <a:t>Når du har meldt deg opp til skriftlig og muntlig eksamen i ditt morsmål kan du bli tatt ut av tysk / fransk / spansk dersom du ønsker det.</a:t>
            </a:r>
          </a:p>
          <a:p>
            <a:endParaRPr lang="nb-NO" dirty="0"/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8055B830-4837-43FE-94BC-6A937116A7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1835361"/>
            <a:ext cx="5181600" cy="4331865"/>
          </a:xfr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9AE5C57-69F5-4ED1-B045-4DC598383E34}"/>
              </a:ext>
            </a:extLst>
          </p:cNvPr>
          <p:cNvSpPr txBox="1"/>
          <p:nvPr/>
        </p:nvSpPr>
        <p:spPr>
          <a:xfrm>
            <a:off x="6172200" y="6167226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hlinkClick r:id="rId3" tooltip="https://solvibrations.org/learning-a-second-language/"/>
              </a:rPr>
              <a:t>Dette bildet</a:t>
            </a:r>
            <a:r>
              <a:rPr lang="nb-NO" sz="900"/>
              <a:t> av Ukjent forfatter er lisensiert under </a:t>
            </a:r>
            <a:r>
              <a:rPr lang="nb-NO" sz="900">
                <a:hlinkClick r:id="rId4" tooltip="https://creativecommons.org/licenses/by-sa/3.0/"/>
              </a:rPr>
              <a:t>CC BY-SA</a:t>
            </a:r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66504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FB3BBD-A6C2-4D99-81B6-D7F9C79E3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Høsten 2020: Både skriftlig og muntlig eksamen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50AC2C-9389-47BD-B8FA-DC038B7CF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Skriftlig eksamen blir arrangert ved Sola videregående skole</a:t>
            </a:r>
          </a:p>
          <a:p>
            <a:pPr lvl="1"/>
            <a:r>
              <a:rPr lang="nb-NO" dirty="0"/>
              <a:t>Tirsdag 17. november 2020 (Nivå I)</a:t>
            </a:r>
          </a:p>
          <a:p>
            <a:pPr lvl="1"/>
            <a:r>
              <a:rPr lang="nb-NO" dirty="0"/>
              <a:t>Onsdag 18. november 2020 (Nivå II)</a:t>
            </a:r>
          </a:p>
          <a:p>
            <a:pPr lvl="1"/>
            <a:r>
              <a:rPr lang="nb-NO" dirty="0"/>
              <a:t>Torsdag 19. november 2020 (Nivå III)</a:t>
            </a:r>
          </a:p>
          <a:p>
            <a:r>
              <a:rPr lang="nb-NO" b="0" i="0" dirty="0">
                <a:effectLst/>
              </a:rPr>
              <a:t>I Rogaland tilbys det eksamen i følgende fremmedspråk:</a:t>
            </a:r>
          </a:p>
          <a:p>
            <a:pPr lvl="1"/>
            <a:r>
              <a:rPr lang="nb-NO" b="0" i="0" dirty="0">
                <a:effectLst/>
              </a:rPr>
              <a:t>Albansk, Amharisk, Arabisk, Bosnisk, </a:t>
            </a:r>
            <a:r>
              <a:rPr lang="nb-NO" b="0" i="0" dirty="0" err="1">
                <a:effectLst/>
              </a:rPr>
              <a:t>Dari</a:t>
            </a:r>
            <a:r>
              <a:rPr lang="nb-NO" b="0" i="0" dirty="0">
                <a:effectLst/>
              </a:rPr>
              <a:t>, Engelsk, Fransk, Islandsk, Kinesisk, Litauisk, Nederlandsk, Persisk, Polsk, Russisk, Spansk, Somali, Tamil, Tigrinja, Tyrkisk, Tysk, Urdu og Vietnamesisk</a:t>
            </a:r>
          </a:p>
          <a:p>
            <a:r>
              <a:rPr lang="nb-NO" sz="2800" dirty="0"/>
              <a:t>Dersom du skal ta muntlig eksamen i et annet språk, må du ta kontakt med privatistkontoret for mer informasjon.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9594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862AAB-1FE8-425E-BFF3-90B2C8D5B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gjør du???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3A8C68-CF35-4303-85C0-001ECE74A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sz="2800" dirty="0"/>
              <a:t>Skolen melder opp og ordner med skriftlig eksamen.</a:t>
            </a:r>
          </a:p>
          <a:p>
            <a:pPr lvl="1"/>
            <a:r>
              <a:rPr lang="nb-NO" b="1" dirty="0"/>
              <a:t>Du må svare på undersøkelse under aktuelt på skolens hjemmeside </a:t>
            </a:r>
            <a:r>
              <a:rPr lang="nb-NO" b="1" dirty="0">
                <a:hlinkClick r:id="rId2"/>
              </a:rPr>
              <a:t>www.sola.vgs.no</a:t>
            </a:r>
            <a:r>
              <a:rPr lang="nb-NO" b="1" dirty="0"/>
              <a:t> om du ønsker oppmelding til skriftlig morsmålseksamen</a:t>
            </a:r>
            <a:r>
              <a:rPr lang="nb-NO" dirty="0"/>
              <a:t>.</a:t>
            </a:r>
          </a:p>
          <a:p>
            <a:pPr lvl="1"/>
            <a:r>
              <a:rPr lang="nb-NO" u="sng" dirty="0"/>
              <a:t>Frist: fredag 4. september 2020</a:t>
            </a:r>
          </a:p>
          <a:p>
            <a:pPr lvl="1"/>
            <a:endParaRPr lang="nb-NO" u="sng" dirty="0"/>
          </a:p>
          <a:p>
            <a:r>
              <a:rPr lang="nb-NO" sz="2800" dirty="0"/>
              <a:t>Du må selv melde deg opp til muntlig eksamen på </a:t>
            </a:r>
            <a:r>
              <a:rPr lang="nb-NO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https://privatist.inschool.visma.no/</a:t>
            </a:r>
            <a:r>
              <a:rPr lang="nb-NO" sz="2800" dirty="0"/>
              <a:t>, som åpner 1. </a:t>
            </a:r>
            <a:r>
              <a:rPr lang="nb-NO" dirty="0"/>
              <a:t>september</a:t>
            </a:r>
            <a:r>
              <a:rPr lang="nb-NO" sz="2800" dirty="0"/>
              <a:t>. Dette må dere betale selv. Pris kr. 1150,-</a:t>
            </a:r>
          </a:p>
          <a:p>
            <a:pPr lvl="1"/>
            <a:r>
              <a:rPr lang="nb-NO" u="sng" dirty="0"/>
              <a:t>Frist: 15. september 2020 – NB. Ingen påmeldinger blir akseptert etter fristen</a:t>
            </a:r>
          </a:p>
          <a:p>
            <a:pPr lvl="1"/>
            <a:endParaRPr lang="nb-NO" dirty="0"/>
          </a:p>
          <a:p>
            <a:r>
              <a:rPr lang="nb-NO" dirty="0"/>
              <a:t>Trenger du hjelp til å finne rett eksamenskode, kontakt eksamensansvarlig Roar Nærheim.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118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134CD3-5822-4B0F-83B0-03370A365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Gamle eksamensoppgaver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86A22AE-FC57-4809-8AB3-37CDBA4DD5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Her kan du finne gamle eksamensoppgaver: https://sokeresultat.udir.no/eksamensoppgaver.html</a:t>
            </a:r>
          </a:p>
          <a:p>
            <a:r>
              <a:rPr lang="nb-NO" dirty="0"/>
              <a:t>Passord for å åpne eksamensoppgavene er: Eksamen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443B68EE-5E2D-4E7C-88FA-621F6F9A74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12359" y="1825625"/>
            <a:ext cx="3101282" cy="4351338"/>
          </a:xfrm>
        </p:spPr>
      </p:pic>
    </p:spTree>
    <p:extLst>
      <p:ext uri="{BB962C8B-B14F-4D97-AF65-F5344CB8AC3E}">
        <p14:creationId xmlns:p14="http://schemas.microsoft.com/office/powerpoint/2010/main" val="1176639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3055dc2f-6e9e-40bb-967d-1e6f7416ab1a" xsi:nil="true"/>
    <Owner xmlns="3055dc2f-6e9e-40bb-967d-1e6f7416ab1a">
      <UserInfo>
        <DisplayName/>
        <AccountId xsi:nil="true"/>
        <AccountType/>
      </UserInfo>
    </Owner>
    <Students xmlns="3055dc2f-6e9e-40bb-967d-1e6f7416ab1a">
      <UserInfo>
        <DisplayName/>
        <AccountId xsi:nil="true"/>
        <AccountType/>
      </UserInfo>
    </Students>
    <CultureName xmlns="3055dc2f-6e9e-40bb-967d-1e6f7416ab1a" xsi:nil="true"/>
    <Leaders xmlns="3055dc2f-6e9e-40bb-967d-1e6f7416ab1a">
      <UserInfo>
        <DisplayName/>
        <AccountId xsi:nil="true"/>
        <AccountType/>
      </UserInfo>
    </Leaders>
    <Distribution_Groups xmlns="3055dc2f-6e9e-40bb-967d-1e6f7416ab1a" xsi:nil="true"/>
    <IsNotebookLocked xmlns="3055dc2f-6e9e-40bb-967d-1e6f7416ab1a" xsi:nil="true"/>
    <NotebookType xmlns="3055dc2f-6e9e-40bb-967d-1e6f7416ab1a" xsi:nil="true"/>
    <Has_Teacher_Only_SectionGroup xmlns="3055dc2f-6e9e-40bb-967d-1e6f7416ab1a" xsi:nil="true"/>
    <Members xmlns="3055dc2f-6e9e-40bb-967d-1e6f7416ab1a">
      <UserInfo>
        <DisplayName/>
        <AccountId xsi:nil="true"/>
        <AccountType/>
      </UserInfo>
    </Members>
    <Invited_Teachers xmlns="3055dc2f-6e9e-40bb-967d-1e6f7416ab1a" xsi:nil="true"/>
    <Member_Groups xmlns="3055dc2f-6e9e-40bb-967d-1e6f7416ab1a">
      <UserInfo>
        <DisplayName/>
        <AccountId xsi:nil="true"/>
        <AccountType/>
      </UserInfo>
    </Member_Groups>
    <Has_Leaders_Only_SectionGroup xmlns="3055dc2f-6e9e-40bb-967d-1e6f7416ab1a" xsi:nil="true"/>
    <DefaultSectionNames xmlns="3055dc2f-6e9e-40bb-967d-1e6f7416ab1a" xsi:nil="true"/>
    <Is_Collaboration_Space_Locked xmlns="3055dc2f-6e9e-40bb-967d-1e6f7416ab1a" xsi:nil="true"/>
    <AppVersion xmlns="3055dc2f-6e9e-40bb-967d-1e6f7416ab1a" xsi:nil="true"/>
    <Invited_Students xmlns="3055dc2f-6e9e-40bb-967d-1e6f7416ab1a" xsi:nil="true"/>
    <LMS_Mappings xmlns="3055dc2f-6e9e-40bb-967d-1e6f7416ab1a" xsi:nil="true"/>
    <Self_Registration_Enabled xmlns="3055dc2f-6e9e-40bb-967d-1e6f7416ab1a" xsi:nil="true"/>
    <Math_Settings xmlns="3055dc2f-6e9e-40bb-967d-1e6f7416ab1a" xsi:nil="true"/>
    <Invited_Members xmlns="3055dc2f-6e9e-40bb-967d-1e6f7416ab1a" xsi:nil="true"/>
    <Invited_Leaders xmlns="3055dc2f-6e9e-40bb-967d-1e6f7416ab1a" xsi:nil="true"/>
    <FolderType xmlns="3055dc2f-6e9e-40bb-967d-1e6f7416ab1a" xsi:nil="true"/>
    <Teachers xmlns="3055dc2f-6e9e-40bb-967d-1e6f7416ab1a">
      <UserInfo>
        <DisplayName/>
        <AccountId xsi:nil="true"/>
        <AccountType/>
      </UserInfo>
    </Teachers>
    <Student_Groups xmlns="3055dc2f-6e9e-40bb-967d-1e6f7416ab1a">
      <UserInfo>
        <DisplayName/>
        <AccountId xsi:nil="true"/>
        <AccountType/>
      </UserInfo>
    </Student_Groups>
    <Templates xmlns="3055dc2f-6e9e-40bb-967d-1e6f7416ab1a" xsi:nil="true"/>
    <Self_Registration_Enabled0 xmlns="3055dc2f-6e9e-40bb-967d-1e6f7416ab1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F24F27D4C85A4AAEB11578F146A9DC" ma:contentTypeVersion="38" ma:contentTypeDescription="Opprett et nytt dokument." ma:contentTypeScope="" ma:versionID="369d1fe5a7b721efe7a68b11e255ba5e">
  <xsd:schema xmlns:xsd="http://www.w3.org/2001/XMLSchema" xmlns:xs="http://www.w3.org/2001/XMLSchema" xmlns:p="http://schemas.microsoft.com/office/2006/metadata/properties" xmlns:ns3="7eb59bd0-0199-4836-9643-fa00cfa6776b" xmlns:ns4="3055dc2f-6e9e-40bb-967d-1e6f7416ab1a" targetNamespace="http://schemas.microsoft.com/office/2006/metadata/properties" ma:root="true" ma:fieldsID="295c238dd7ae05fe702ef0c5a8de93bc" ns3:_="" ns4:_="">
    <xsd:import namespace="7eb59bd0-0199-4836-9643-fa00cfa6776b"/>
    <xsd:import namespace="3055dc2f-6e9e-40bb-967d-1e6f7416ab1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CultureName" minOccurs="0"/>
                <xsd:element ref="ns4:Has_Teacher_Only_SectionGroup" minOccurs="0"/>
                <xsd:element ref="ns4:Is_Collaboration_Space_Locked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Has_Leaders_Only_SectionGroup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Templates" minOccurs="0"/>
                <xsd:element ref="ns4:Self_Registration_Enabled0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TeamsChannelId" minOccurs="0"/>
                <xsd:element ref="ns4:Math_Settings" minOccurs="0"/>
                <xsd:element ref="ns4:Distribution_Groups" minOccurs="0"/>
                <xsd:element ref="ns4:LMS_Mappings" minOccurs="0"/>
                <xsd:element ref="ns4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59bd0-0199-4836-9643-fa00cfa677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5dc2f-6e9e-40bb-967d-1e6f7416ab1a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Leaders" ma:index="25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6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7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28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9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30" nillable="true" ma:displayName="Has Leaders Only SectionGroup" ma:internalName="Has_Leaders_Only_SectionGroup">
      <xsd:simpleType>
        <xsd:restriction base="dms:Boolean"/>
      </xsd:simpleType>
    </xsd:element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3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34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35" nillable="true" ma:displayName="Self Registration Enabled" ma:internalName="Self_Registration_Enabled0">
      <xsd:simpleType>
        <xsd:restriction base="dms:Boolean"/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TeamsChannelId" ma:index="41" nillable="true" ma:displayName="Teams Channel Id" ma:internalName="TeamsChannelId">
      <xsd:simpleType>
        <xsd:restriction base="dms:Text"/>
      </xsd:simpleType>
    </xsd:element>
    <xsd:element name="Math_Settings" ma:index="42" nillable="true" ma:displayName="Math Settings" ma:internalName="Math_Settings">
      <xsd:simpleType>
        <xsd:restriction base="dms:Text"/>
      </xsd:simpleType>
    </xsd:element>
    <xsd:element name="Distribution_Groups" ma:index="4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4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5" nillable="true" ma:displayName="Is Notebook Locked" ma:internalName="IsNotebook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ED4A59-50A1-4C09-A2F7-92BD62AEE53A}">
  <ds:schemaRefs>
    <ds:schemaRef ds:uri="http://schemas.microsoft.com/office/2006/metadata/properties"/>
    <ds:schemaRef ds:uri="http://schemas.microsoft.com/office/infopath/2007/PartnerControls"/>
    <ds:schemaRef ds:uri="3055dc2f-6e9e-40bb-967d-1e6f7416ab1a"/>
  </ds:schemaRefs>
</ds:datastoreItem>
</file>

<file path=customXml/itemProps2.xml><?xml version="1.0" encoding="utf-8"?>
<ds:datastoreItem xmlns:ds="http://schemas.openxmlformats.org/officeDocument/2006/customXml" ds:itemID="{372F5DBD-CD86-4724-858C-53DD1B3D6B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1E12A0-2853-444F-914F-D1822E26F5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b59bd0-0199-4836-9643-fa00cfa6776b"/>
    <ds:schemaRef ds:uri="3055dc2f-6e9e-40bb-967d-1e6f7416ab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555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Office-tema</vt:lpstr>
      <vt:lpstr>Eksamen i morsmål</vt:lpstr>
      <vt:lpstr>Fremmedspråk</vt:lpstr>
      <vt:lpstr>Tilbud ved Sola vgs.</vt:lpstr>
      <vt:lpstr>Privatisteksamen i morsmål</vt:lpstr>
      <vt:lpstr>Flere muligheter </vt:lpstr>
      <vt:lpstr>Flere muligheter 2</vt:lpstr>
      <vt:lpstr>Høsten 2020: Både skriftlig og muntlig eksamen</vt:lpstr>
      <vt:lpstr>Hva gjør du???</vt:lpstr>
      <vt:lpstr>Gamle eksamensoppgaver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Eksamen i morsmål</dc:title>
  <dc:creator>Roar Nærheim</dc:creator>
  <cp:lastModifiedBy>Roar Nærheim</cp:lastModifiedBy>
  <cp:revision>4</cp:revision>
  <dcterms:created xsi:type="dcterms:W3CDTF">2020-08-24T22:06:37Z</dcterms:created>
  <dcterms:modified xsi:type="dcterms:W3CDTF">2020-08-25T20:57:23Z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0x0101006CF24F27D4C85A4AAEB11578F146A9DC</vt:lpwstr>
  </property>
</Properties>
</file>